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2859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 введение этого прибора в катушку его магнитные свойства усиливаются. Как называется этот прибор?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57826"/>
            <a:ext cx="8229600" cy="95153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3214678" y="4143380"/>
            <a:ext cx="3000396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 вопросам</a:t>
            </a:r>
            <a:endParaRPr lang="ru-RU" sz="2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9290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Назовите </a:t>
            </a:r>
            <a:r>
              <a:rPr lang="ru-RU" dirty="0" smtClean="0"/>
              <a:t>имя и фамилию </a:t>
            </a:r>
            <a:r>
              <a:rPr lang="ru-RU" dirty="0" smtClean="0"/>
              <a:t>этого ученого.</a:t>
            </a:r>
            <a:endParaRPr lang="ru-RU" dirty="0"/>
          </a:p>
        </p:txBody>
      </p:sp>
      <p:pic>
        <p:nvPicPr>
          <p:cNvPr id="5" name="Содержимое 4" descr="image0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28861" y="142852"/>
            <a:ext cx="3714776" cy="3714757"/>
          </a:xfrm>
        </p:spPr>
      </p:pic>
      <p:sp>
        <p:nvSpPr>
          <p:cNvPr id="4" name="Прямоугольник 3">
            <a:hlinkClick r:id="rId3" action="ppaction://hlinksldjump"/>
          </p:cNvPr>
          <p:cNvSpPr/>
          <p:nvPr/>
        </p:nvSpPr>
        <p:spPr>
          <a:xfrm>
            <a:off x="3000364" y="5286388"/>
            <a:ext cx="2786082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 вопросам</a:t>
            </a:r>
            <a:endParaRPr lang="ru-RU" sz="2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2859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Какой вес имеет человек массой 75 кг в орбитальной станции в космосе?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29264"/>
            <a:ext cx="8229600" cy="88009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3357554" y="4071942"/>
            <a:ext cx="2571768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 вопросам</a:t>
            </a:r>
            <a:endParaRPr lang="ru-RU" sz="2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50030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Устройство, облегчающее ориентирование на местности.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57826"/>
            <a:ext cx="8229600" cy="95153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3357554" y="4714884"/>
            <a:ext cx="242889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 вопросам </a:t>
            </a:r>
            <a:endParaRPr lang="ru-RU" sz="2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64318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Присутствуют ли </a:t>
            </a:r>
            <a:r>
              <a:rPr lang="ru-RU" dirty="0" smtClean="0"/>
              <a:t>детали из железа в компасе?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643578"/>
            <a:ext cx="8229600" cy="66578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3071802" y="4357694"/>
            <a:ext cx="2928958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 вопросам </a:t>
            </a:r>
            <a:endParaRPr lang="ru-RU" sz="2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21455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Свечение в небе, наблюдаемое за полярным кругом как на северном, так и на южном географических полюсах. Как называется это свечение?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00768"/>
            <a:ext cx="8229600" cy="308592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3357554" y="4929198"/>
            <a:ext cx="2571768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 вопросам </a:t>
            </a:r>
            <a:endParaRPr lang="ru-RU" sz="2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571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Места на Земле, в которых направление магнитной стрелки постоянно отклонено от направления магнитной линии Земли?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500702"/>
            <a:ext cx="8229600" cy="80865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3000364" y="4929198"/>
            <a:ext cx="307183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 вопросам </a:t>
            </a:r>
            <a:endParaRPr lang="ru-RU" sz="2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35743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Это область вокруг нашей планеты, где действуют магнитные силы.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500702"/>
            <a:ext cx="8229600" cy="80865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3286116" y="4286256"/>
            <a:ext cx="264320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 вопросам</a:t>
            </a:r>
            <a:endParaRPr lang="ru-RU" sz="2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07167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Электрический двигатель- это электрическое устройство в котором происходит преобразование электрической энергии в …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477838"/>
            <a:ext cx="8229600" cy="13801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3286116" y="4572008"/>
            <a:ext cx="228601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 вопросам</a:t>
            </a:r>
            <a:endParaRPr lang="ru-RU" sz="2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571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Электрическая машина состоит из неподвижной части — статора, и подвижной части — </a:t>
            </a:r>
            <a:r>
              <a:rPr lang="ru-RU" dirty="0" smtClean="0"/>
              <a:t>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00768"/>
            <a:ext cx="8229600" cy="308592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3428992" y="4357694"/>
            <a:ext cx="2214578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 вопросам</a:t>
            </a:r>
            <a:endParaRPr lang="ru-RU" sz="2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-1"/>
          <a:ext cx="9144000" cy="557214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28794"/>
                <a:gridCol w="1357322"/>
                <a:gridCol w="1357322"/>
                <a:gridCol w="1452562"/>
                <a:gridCol w="1524000"/>
                <a:gridCol w="1524000"/>
              </a:tblGrid>
              <a:tr h="1393028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rgbClr val="FF0000"/>
                          </a:solidFill>
                        </a:rPr>
                        <a:t>МАГНИТНОЕ</a:t>
                      </a:r>
                      <a:r>
                        <a:rPr lang="ru-RU" b="0" baseline="0" dirty="0" smtClean="0">
                          <a:solidFill>
                            <a:srgbClr val="FF0000"/>
                          </a:solidFill>
                        </a:rPr>
                        <a:t> ПОЛЕ ПРЯМОГО ТОКА.</a:t>
                      </a:r>
                      <a:endParaRPr lang="ru-RU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000" dirty="0" smtClean="0">
                          <a:hlinkClick r:id="rId2" action="ppaction://hlinksldjump"/>
                        </a:rPr>
                        <a:t>100</a:t>
                      </a:r>
                      <a:endParaRPr lang="ru-RU" sz="6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6000" dirty="0" smtClean="0">
                          <a:hlinkClick r:id="rId3" action="ppaction://hlinksldjump"/>
                        </a:rPr>
                        <a:t>200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000" dirty="0" smtClean="0">
                          <a:hlinkClick r:id="rId4" action="ppaction://hlinksldjump"/>
                        </a:rPr>
                        <a:t>300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000" dirty="0" smtClean="0">
                          <a:hlinkClick r:id="rId5" action="ppaction://hlinksldjump"/>
                        </a:rPr>
                        <a:t>400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000" dirty="0" smtClean="0">
                          <a:hlinkClick r:id="rId6" action="ppaction://hlinksldjump"/>
                        </a:rPr>
                        <a:t>500</a:t>
                      </a:r>
                      <a:endParaRPr lang="ru-RU" sz="6000" dirty="0"/>
                    </a:p>
                  </a:txBody>
                  <a:tcPr/>
                </a:tc>
              </a:tr>
              <a:tr h="1393038"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ЭЛЕКТРОМАГНИТ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 И ИХ ПРИМЕНЕНИЕ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000" dirty="0" smtClean="0">
                          <a:hlinkClick r:id="rId7" action="ppaction://hlinksldjump"/>
                        </a:rPr>
                        <a:t>100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000" dirty="0" smtClean="0">
                          <a:hlinkClick r:id="rId8" action="ppaction://hlinksldjump"/>
                        </a:rPr>
                        <a:t>200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000" dirty="0" smtClean="0">
                          <a:hlinkClick r:id="rId9" action="ppaction://hlinksldjump"/>
                        </a:rPr>
                        <a:t>300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000" dirty="0" smtClean="0">
                          <a:hlinkClick r:id="rId10" action="ppaction://hlinksldjump"/>
                        </a:rPr>
                        <a:t>400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000" dirty="0" smtClean="0">
                          <a:hlinkClick r:id="rId11" action="ppaction://hlinksldjump"/>
                        </a:rPr>
                        <a:t>500</a:t>
                      </a:r>
                      <a:endParaRPr lang="ru-RU" sz="6000" dirty="0"/>
                    </a:p>
                  </a:txBody>
                  <a:tcPr/>
                </a:tc>
              </a:tr>
              <a:tr h="139303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МАГНИТНОЕ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 ПОЛЕ ЗЕМЛИ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5400" dirty="0" smtClean="0">
                          <a:hlinkClick r:id="rId12" action="ppaction://hlinksldjump"/>
                        </a:rPr>
                        <a:t>100</a:t>
                      </a:r>
                      <a:endParaRPr lang="ru-RU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5400" dirty="0" smtClean="0">
                          <a:hlinkClick r:id="rId13" action="ppaction://hlinksldjump"/>
                        </a:rPr>
                        <a:t>200</a:t>
                      </a:r>
                      <a:endParaRPr lang="ru-RU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5400" dirty="0" smtClean="0">
                          <a:hlinkClick r:id="rId14" action="ppaction://hlinksldjump"/>
                        </a:rPr>
                        <a:t>300</a:t>
                      </a:r>
                      <a:endParaRPr lang="ru-RU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5400" dirty="0" smtClean="0">
                          <a:hlinkClick r:id="rId15" action="ppaction://hlinksldjump"/>
                        </a:rPr>
                        <a:t>400</a:t>
                      </a:r>
                      <a:endParaRPr lang="ru-RU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5400" dirty="0" smtClean="0">
                          <a:hlinkClick r:id="rId16" action="ppaction://hlinksldjump"/>
                        </a:rPr>
                        <a:t>500</a:t>
                      </a:r>
                      <a:endParaRPr lang="ru-RU" sz="5400" dirty="0"/>
                    </a:p>
                  </a:txBody>
                  <a:tcPr/>
                </a:tc>
              </a:tr>
              <a:tr h="139303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ЭЛЕКТРИЧЕСКИЙ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 ДВИГАТЕЛЬ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5400" dirty="0" smtClean="0">
                          <a:hlinkClick r:id="rId17" action="ppaction://hlinksldjump"/>
                        </a:rPr>
                        <a:t>100</a:t>
                      </a:r>
                      <a:endParaRPr lang="ru-RU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5400" dirty="0" smtClean="0">
                          <a:hlinkClick r:id="rId18" action="ppaction://hlinksldjump"/>
                        </a:rPr>
                        <a:t>200</a:t>
                      </a:r>
                      <a:endParaRPr lang="ru-RU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5400" dirty="0" smtClean="0">
                          <a:hlinkClick r:id="rId19" action="ppaction://hlinksldjump"/>
                        </a:rPr>
                        <a:t>300</a:t>
                      </a:r>
                      <a:endParaRPr lang="ru-RU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5400" dirty="0" smtClean="0">
                          <a:hlinkClick r:id="rId20" action="ppaction://hlinksldjump"/>
                        </a:rPr>
                        <a:t>400</a:t>
                      </a:r>
                      <a:endParaRPr lang="ru-RU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5400" dirty="0" smtClean="0">
                          <a:hlinkClick r:id="rId21" action="ppaction://hlinksldjump"/>
                        </a:rPr>
                        <a:t>500</a:t>
                      </a:r>
                      <a:endParaRPr lang="ru-RU" sz="5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35743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Этот простейший механизм называется так же как фамилия классика русской литературы XX столетия.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286388"/>
            <a:ext cx="8229600" cy="102297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3357554" y="4214818"/>
            <a:ext cx="250033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 вопросам</a:t>
            </a:r>
            <a:endParaRPr lang="ru-RU" sz="2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2859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Основное отличие электрических двигателей от тепловых. </a:t>
            </a:r>
            <a:endParaRPr lang="ru-RU" dirty="0"/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3214678" y="5143512"/>
            <a:ext cx="2500330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 вопросам</a:t>
            </a:r>
            <a:endParaRPr lang="ru-RU" sz="2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35743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Ученый, опубликовал теоретическую работу «О применении электромагнетизма для приведения в движение машины». Кто этот ученый?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572140"/>
            <a:ext cx="8229600" cy="7372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3143240" y="3786190"/>
            <a:ext cx="2786082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 вопросам</a:t>
            </a:r>
            <a:endParaRPr lang="ru-RU" sz="2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28794" y="2214554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92880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400" dirty="0" smtClean="0"/>
              <a:t>Они существует вокруг движущихся электрических зарядов.</a:t>
            </a:r>
            <a:br>
              <a:rPr lang="ru-RU" sz="44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000504"/>
            <a:ext cx="8229600" cy="2351706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4000" dirty="0"/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3286116" y="5000636"/>
            <a:ext cx="250033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 вопросам</a:t>
            </a:r>
            <a:endParaRPr lang="ru-RU" sz="2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0002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Датский ученый, открыл что в пространстве окружающий проводник с током возникает магнитное поле.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929330"/>
            <a:ext cx="8229600" cy="380030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3214678" y="4857760"/>
            <a:ext cx="321471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 вопросам</a:t>
            </a:r>
            <a:endParaRPr lang="ru-RU" sz="2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4288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это области на концах магнита, где магнитные силы проявляются наиболее четко.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29264"/>
            <a:ext cx="8229600" cy="88009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3286116" y="4000504"/>
            <a:ext cx="2786082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 вопросам</a:t>
            </a:r>
            <a:endParaRPr lang="ru-RU" sz="2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5716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Назовите основные действия электрического тока.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636"/>
            <a:ext cx="8229600" cy="130872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3428992" y="4214818"/>
            <a:ext cx="242889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 вопросам</a:t>
            </a:r>
            <a:endParaRPr lang="ru-RU" sz="2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4071942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Назовите имя этого ученого.</a:t>
            </a:r>
            <a:endParaRPr lang="ru-RU" dirty="0"/>
          </a:p>
        </p:txBody>
      </p:sp>
      <p:pic>
        <p:nvPicPr>
          <p:cNvPr id="5" name="Содержимое 4" descr="imag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00298" y="0"/>
            <a:ext cx="3714775" cy="3857628"/>
          </a:xfrm>
        </p:spPr>
      </p:pic>
      <p:sp>
        <p:nvSpPr>
          <p:cNvPr id="4" name="Прямоугольник 3">
            <a:hlinkClick r:id="rId3" action="ppaction://hlinksldjump"/>
          </p:cNvPr>
          <p:cNvSpPr/>
          <p:nvPr/>
        </p:nvSpPr>
        <p:spPr>
          <a:xfrm>
            <a:off x="3214678" y="5715016"/>
            <a:ext cx="250033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 вопросам</a:t>
            </a:r>
            <a:endParaRPr lang="ru-RU" sz="2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6430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Для каких целей используется электромагниты в заводах?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143512"/>
            <a:ext cx="8229600" cy="11658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3428992" y="3786190"/>
            <a:ext cx="2714644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 вопросам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07167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 можно усилить электромагнит (назвать 3 способа)?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929198"/>
            <a:ext cx="8229600" cy="13801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3286116" y="4714884"/>
            <a:ext cx="264320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 вопросам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941</TotalTime>
  <Words>302</Words>
  <Application>Microsoft Office PowerPoint</Application>
  <PresentationFormat>Экран (4:3)</PresentationFormat>
  <Paragraphs>64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Апекс</vt:lpstr>
      <vt:lpstr>Слайд 1</vt:lpstr>
      <vt:lpstr>Слайд 2</vt:lpstr>
      <vt:lpstr>Они существует вокруг движущихся электрических зарядов. </vt:lpstr>
      <vt:lpstr>Датский ученый, открыл что в пространстве окружающий проводник с током возникает магнитное поле. </vt:lpstr>
      <vt:lpstr>это области на концах магнита, где магнитные силы проявляются наиболее четко.</vt:lpstr>
      <vt:lpstr>Назовите основные действия электрического тока.</vt:lpstr>
      <vt:lpstr>Назовите имя этого ученого.</vt:lpstr>
      <vt:lpstr>Для каких целей используется электромагниты в заводах?</vt:lpstr>
      <vt:lpstr>Как можно усилить электромагнит (назвать 3 способа)?</vt:lpstr>
      <vt:lpstr>При введение этого прибора в катушку его магнитные свойства усиливаются. Как называется этот прибор? </vt:lpstr>
      <vt:lpstr>Назовите имя и фамилию этого ученого.</vt:lpstr>
      <vt:lpstr>Какой вес имеет человек массой 75 кг в орбитальной станции в космосе?</vt:lpstr>
      <vt:lpstr>Устройство, облегчающее ориентирование на местности.</vt:lpstr>
      <vt:lpstr>Присутствуют ли детали из железа в компасе? </vt:lpstr>
      <vt:lpstr> Свечение в небе, наблюдаемое за полярным кругом как на северном, так и на южном географических полюсах. Как называется это свечение?</vt:lpstr>
      <vt:lpstr>Места на Земле, в которых направление магнитной стрелки постоянно отклонено от направления магнитной линии Земли?</vt:lpstr>
      <vt:lpstr>Это область вокруг нашей планеты, где действуют магнитные силы.</vt:lpstr>
      <vt:lpstr>Электрический двигатель- это электрическое устройство в котором происходит преобразование электрической энергии в …  </vt:lpstr>
      <vt:lpstr>Электрическая машина состоит из неподвижной части — статора, и подвижной части — …</vt:lpstr>
      <vt:lpstr>Этот простейший механизм называется так же как фамилия классика русской литературы XX столетия.</vt:lpstr>
      <vt:lpstr>  Основное отличие электрических двигателей от тепловых. </vt:lpstr>
      <vt:lpstr>Ученый, опубликовал теоретическую работу «О применении электромагнетизма для приведения в движение машины». Кто этот ученый?  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256</dc:creator>
  <cp:lastModifiedBy>256</cp:lastModifiedBy>
  <cp:revision>83</cp:revision>
  <dcterms:created xsi:type="dcterms:W3CDTF">2014-03-30T13:57:32Z</dcterms:created>
  <dcterms:modified xsi:type="dcterms:W3CDTF">2014-04-17T10:04:01Z</dcterms:modified>
</cp:coreProperties>
</file>