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7" r:id="rId3"/>
    <p:sldId id="258" r:id="rId4"/>
    <p:sldId id="275" r:id="rId5"/>
    <p:sldId id="259" r:id="rId6"/>
    <p:sldId id="274" r:id="rId7"/>
    <p:sldId id="260" r:id="rId8"/>
    <p:sldId id="261" r:id="rId9"/>
    <p:sldId id="26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67"/>
  </p:normalViewPr>
  <p:slideViewPr>
    <p:cSldViewPr snapToGrid="0" snapToObjects="1">
      <p:cViewPr varScale="1">
        <p:scale>
          <a:sx n="70" d="100"/>
          <a:sy n="70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5D267-B748-44AA-A7D4-C12778DBE1F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FC6F4-C4EA-4BE1-9634-2A078547F1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Repeat words </a:t>
          </a:r>
          <a:r>
            <a:rPr lang="ru-RU" sz="3200" dirty="0"/>
            <a:t>«</a:t>
          </a:r>
          <a:r>
            <a:rPr lang="en-US" sz="3200" dirty="0"/>
            <a:t>Food</a:t>
          </a:r>
          <a:r>
            <a:rPr lang="ru-RU" sz="3200" dirty="0"/>
            <a:t>»</a:t>
          </a:r>
          <a:endParaRPr lang="en-US" sz="3200" dirty="0"/>
        </a:p>
      </dgm:t>
    </dgm:pt>
    <dgm:pt modelId="{259E5A0D-6EBF-4EBA-9D38-3D25533959CB}" type="parTrans" cxnId="{27A9D2E9-FBB1-43B4-B0F5-88809F14A551}">
      <dgm:prSet/>
      <dgm:spPr/>
      <dgm:t>
        <a:bodyPr/>
        <a:lstStyle/>
        <a:p>
          <a:endParaRPr lang="en-US"/>
        </a:p>
      </dgm:t>
    </dgm:pt>
    <dgm:pt modelId="{FEEB1D36-2219-4D22-923E-7DCB0FD6C8DA}" type="sibTrans" cxnId="{27A9D2E9-FBB1-43B4-B0F5-88809F14A551}">
      <dgm:prSet/>
      <dgm:spPr/>
      <dgm:t>
        <a:bodyPr/>
        <a:lstStyle/>
        <a:p>
          <a:endParaRPr lang="en-US"/>
        </a:p>
      </dgm:t>
    </dgm:pt>
    <dgm:pt modelId="{DB568E63-2DF7-456A-A533-B6E0CECAE4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Repeat Present Simple and Present Continuous</a:t>
          </a:r>
        </a:p>
      </dgm:t>
    </dgm:pt>
    <dgm:pt modelId="{8A6C68C6-8577-4B24-8068-B55AA262BF35}" type="parTrans" cxnId="{05F2AAB4-E006-47F8-882D-6393469CF67E}">
      <dgm:prSet/>
      <dgm:spPr/>
      <dgm:t>
        <a:bodyPr/>
        <a:lstStyle/>
        <a:p>
          <a:endParaRPr lang="en-US"/>
        </a:p>
      </dgm:t>
    </dgm:pt>
    <dgm:pt modelId="{0BD3F0CC-61B3-4610-9889-2ECFB3857F44}" type="sibTrans" cxnId="{05F2AAB4-E006-47F8-882D-6393469CF67E}">
      <dgm:prSet/>
      <dgm:spPr/>
      <dgm:t>
        <a:bodyPr/>
        <a:lstStyle/>
        <a:p>
          <a:endParaRPr lang="en-US"/>
        </a:p>
      </dgm:t>
    </dgm:pt>
    <dgm:pt modelId="{A3F4F44D-747C-4B57-B54F-FBD1C5A95C1A}" type="pres">
      <dgm:prSet presAssocID="{02A5D267-B748-44AA-A7D4-C12778DBE1FD}" presName="root" presStyleCnt="0">
        <dgm:presLayoutVars>
          <dgm:dir/>
          <dgm:resizeHandles val="exact"/>
        </dgm:presLayoutVars>
      </dgm:prSet>
      <dgm:spPr/>
    </dgm:pt>
    <dgm:pt modelId="{1E6DA789-DB70-4948-91C6-2D8CD5289AD8}" type="pres">
      <dgm:prSet presAssocID="{11CFC6F4-C4EA-4BE1-9634-2A078547F1E5}" presName="compNode" presStyleCnt="0"/>
      <dgm:spPr/>
    </dgm:pt>
    <dgm:pt modelId="{F76A1C3F-799A-4CFC-9F7B-EBCA0E42762E}" type="pres">
      <dgm:prSet presAssocID="{11CFC6F4-C4EA-4BE1-9634-2A078547F1E5}" presName="bgRect" presStyleLbl="bgShp" presStyleIdx="0" presStyleCnt="2"/>
      <dgm:spPr/>
    </dgm:pt>
    <dgm:pt modelId="{3DD410A0-0A9A-4C6B-8D49-BC4C6A989A99}" type="pres">
      <dgm:prSet presAssocID="{11CFC6F4-C4EA-4BE1-9634-2A078547F1E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дкаст"/>
        </a:ext>
      </dgm:extLst>
    </dgm:pt>
    <dgm:pt modelId="{FFB43EB9-0CB6-46CC-80F5-53D9AAD48F3B}" type="pres">
      <dgm:prSet presAssocID="{11CFC6F4-C4EA-4BE1-9634-2A078547F1E5}" presName="spaceRect" presStyleCnt="0"/>
      <dgm:spPr/>
    </dgm:pt>
    <dgm:pt modelId="{379D88FD-E6BE-4EBF-8717-C0F716C9CF97}" type="pres">
      <dgm:prSet presAssocID="{11CFC6F4-C4EA-4BE1-9634-2A078547F1E5}" presName="parTx" presStyleLbl="revTx" presStyleIdx="0" presStyleCnt="2">
        <dgm:presLayoutVars>
          <dgm:chMax val="0"/>
          <dgm:chPref val="0"/>
        </dgm:presLayoutVars>
      </dgm:prSet>
      <dgm:spPr/>
    </dgm:pt>
    <dgm:pt modelId="{B4B5FDE6-427E-45C8-8B2E-0618F9A9BB7A}" type="pres">
      <dgm:prSet presAssocID="{FEEB1D36-2219-4D22-923E-7DCB0FD6C8DA}" presName="sibTrans" presStyleCnt="0"/>
      <dgm:spPr/>
    </dgm:pt>
    <dgm:pt modelId="{9465BB04-FFCA-40B5-8F7D-4F6CB32E8A76}" type="pres">
      <dgm:prSet presAssocID="{DB568E63-2DF7-456A-A533-B6E0CECAE4C4}" presName="compNode" presStyleCnt="0"/>
      <dgm:spPr/>
    </dgm:pt>
    <dgm:pt modelId="{D091214A-DBB1-4880-9929-E451EC3C63C6}" type="pres">
      <dgm:prSet presAssocID="{DB568E63-2DF7-456A-A533-B6E0CECAE4C4}" presName="bgRect" presStyleLbl="bgShp" presStyleIdx="1" presStyleCnt="2"/>
      <dgm:spPr/>
    </dgm:pt>
    <dgm:pt modelId="{63FEC76D-1537-4E29-882F-7DF40DDE735B}" type="pres">
      <dgm:prSet presAssocID="{DB568E63-2DF7-456A-A533-B6E0CECAE4C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вторить"/>
        </a:ext>
      </dgm:extLst>
    </dgm:pt>
    <dgm:pt modelId="{0A8B230F-381F-4C81-B727-B8BE05F3631D}" type="pres">
      <dgm:prSet presAssocID="{DB568E63-2DF7-456A-A533-B6E0CECAE4C4}" presName="spaceRect" presStyleCnt="0"/>
      <dgm:spPr/>
    </dgm:pt>
    <dgm:pt modelId="{27E252FF-C088-40F2-8F3C-BDB949EA53A3}" type="pres">
      <dgm:prSet presAssocID="{DB568E63-2DF7-456A-A533-B6E0CECAE4C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3303507-C16E-4282-B568-B866DF6B8F5B}" type="presOf" srcId="{11CFC6F4-C4EA-4BE1-9634-2A078547F1E5}" destId="{379D88FD-E6BE-4EBF-8717-C0F716C9CF97}" srcOrd="0" destOrd="0" presId="urn:microsoft.com/office/officeart/2018/2/layout/IconVerticalSolidList"/>
    <dgm:cxn modelId="{581D731C-9760-4320-8B9F-0B3B92A53540}" type="presOf" srcId="{02A5D267-B748-44AA-A7D4-C12778DBE1FD}" destId="{A3F4F44D-747C-4B57-B54F-FBD1C5A95C1A}" srcOrd="0" destOrd="0" presId="urn:microsoft.com/office/officeart/2018/2/layout/IconVerticalSolidList"/>
    <dgm:cxn modelId="{A5E86450-34DE-4562-9D48-FC851C50109F}" type="presOf" srcId="{DB568E63-2DF7-456A-A533-B6E0CECAE4C4}" destId="{27E252FF-C088-40F2-8F3C-BDB949EA53A3}" srcOrd="0" destOrd="0" presId="urn:microsoft.com/office/officeart/2018/2/layout/IconVerticalSolidList"/>
    <dgm:cxn modelId="{05F2AAB4-E006-47F8-882D-6393469CF67E}" srcId="{02A5D267-B748-44AA-A7D4-C12778DBE1FD}" destId="{DB568E63-2DF7-456A-A533-B6E0CECAE4C4}" srcOrd="1" destOrd="0" parTransId="{8A6C68C6-8577-4B24-8068-B55AA262BF35}" sibTransId="{0BD3F0CC-61B3-4610-9889-2ECFB3857F44}"/>
    <dgm:cxn modelId="{27A9D2E9-FBB1-43B4-B0F5-88809F14A551}" srcId="{02A5D267-B748-44AA-A7D4-C12778DBE1FD}" destId="{11CFC6F4-C4EA-4BE1-9634-2A078547F1E5}" srcOrd="0" destOrd="0" parTransId="{259E5A0D-6EBF-4EBA-9D38-3D25533959CB}" sibTransId="{FEEB1D36-2219-4D22-923E-7DCB0FD6C8DA}"/>
    <dgm:cxn modelId="{D53414A1-8F27-4172-9060-1BC1455A6E3F}" type="presParOf" srcId="{A3F4F44D-747C-4B57-B54F-FBD1C5A95C1A}" destId="{1E6DA789-DB70-4948-91C6-2D8CD5289AD8}" srcOrd="0" destOrd="0" presId="urn:microsoft.com/office/officeart/2018/2/layout/IconVerticalSolidList"/>
    <dgm:cxn modelId="{1BED1B12-5DDB-4D11-83FB-FAF8847619D6}" type="presParOf" srcId="{1E6DA789-DB70-4948-91C6-2D8CD5289AD8}" destId="{F76A1C3F-799A-4CFC-9F7B-EBCA0E42762E}" srcOrd="0" destOrd="0" presId="urn:microsoft.com/office/officeart/2018/2/layout/IconVerticalSolidList"/>
    <dgm:cxn modelId="{9AD37952-79FC-43D9-8060-A6F4AABFBF6E}" type="presParOf" srcId="{1E6DA789-DB70-4948-91C6-2D8CD5289AD8}" destId="{3DD410A0-0A9A-4C6B-8D49-BC4C6A989A99}" srcOrd="1" destOrd="0" presId="urn:microsoft.com/office/officeart/2018/2/layout/IconVerticalSolidList"/>
    <dgm:cxn modelId="{B9C82F71-2AFF-43CB-9821-7CA792C49F05}" type="presParOf" srcId="{1E6DA789-DB70-4948-91C6-2D8CD5289AD8}" destId="{FFB43EB9-0CB6-46CC-80F5-53D9AAD48F3B}" srcOrd="2" destOrd="0" presId="urn:microsoft.com/office/officeart/2018/2/layout/IconVerticalSolidList"/>
    <dgm:cxn modelId="{D9D97798-12D8-4208-BBF7-D779528746FB}" type="presParOf" srcId="{1E6DA789-DB70-4948-91C6-2D8CD5289AD8}" destId="{379D88FD-E6BE-4EBF-8717-C0F716C9CF97}" srcOrd="3" destOrd="0" presId="urn:microsoft.com/office/officeart/2018/2/layout/IconVerticalSolidList"/>
    <dgm:cxn modelId="{3C9E3439-4811-45F6-AB50-48B7FA74A787}" type="presParOf" srcId="{A3F4F44D-747C-4B57-B54F-FBD1C5A95C1A}" destId="{B4B5FDE6-427E-45C8-8B2E-0618F9A9BB7A}" srcOrd="1" destOrd="0" presId="urn:microsoft.com/office/officeart/2018/2/layout/IconVerticalSolidList"/>
    <dgm:cxn modelId="{3250C6B9-FBFD-4D2F-9F2A-0FC00D7DED54}" type="presParOf" srcId="{A3F4F44D-747C-4B57-B54F-FBD1C5A95C1A}" destId="{9465BB04-FFCA-40B5-8F7D-4F6CB32E8A76}" srcOrd="2" destOrd="0" presId="urn:microsoft.com/office/officeart/2018/2/layout/IconVerticalSolidList"/>
    <dgm:cxn modelId="{600586C6-24E8-4301-8165-9AE0FCDF7955}" type="presParOf" srcId="{9465BB04-FFCA-40B5-8F7D-4F6CB32E8A76}" destId="{D091214A-DBB1-4880-9929-E451EC3C63C6}" srcOrd="0" destOrd="0" presId="urn:microsoft.com/office/officeart/2018/2/layout/IconVerticalSolidList"/>
    <dgm:cxn modelId="{C28FB61F-1A61-41E4-9F28-45BE0DC2F6BE}" type="presParOf" srcId="{9465BB04-FFCA-40B5-8F7D-4F6CB32E8A76}" destId="{63FEC76D-1537-4E29-882F-7DF40DDE735B}" srcOrd="1" destOrd="0" presId="urn:microsoft.com/office/officeart/2018/2/layout/IconVerticalSolidList"/>
    <dgm:cxn modelId="{AB866A3E-794D-4A77-8923-261DABA47A23}" type="presParOf" srcId="{9465BB04-FFCA-40B5-8F7D-4F6CB32E8A76}" destId="{0A8B230F-381F-4C81-B727-B8BE05F3631D}" srcOrd="2" destOrd="0" presId="urn:microsoft.com/office/officeart/2018/2/layout/IconVerticalSolidList"/>
    <dgm:cxn modelId="{BD6297FE-D505-44AA-B955-282C78CFB8C1}" type="presParOf" srcId="{9465BB04-FFCA-40B5-8F7D-4F6CB32E8A76}" destId="{27E252FF-C088-40F2-8F3C-BDB949EA53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A1C3F-799A-4CFC-9F7B-EBCA0E42762E}">
      <dsp:nvSpPr>
        <dsp:cNvPr id="0" name=""/>
        <dsp:cNvSpPr/>
      </dsp:nvSpPr>
      <dsp:spPr>
        <a:xfrm>
          <a:off x="0" y="818388"/>
          <a:ext cx="6395965" cy="15108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410A0-0A9A-4C6B-8D49-BC4C6A989A99}">
      <dsp:nvSpPr>
        <dsp:cNvPr id="0" name=""/>
        <dsp:cNvSpPr/>
      </dsp:nvSpPr>
      <dsp:spPr>
        <a:xfrm>
          <a:off x="457038" y="1158333"/>
          <a:ext cx="830978" cy="830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D88FD-E6BE-4EBF-8717-C0F716C9CF97}">
      <dsp:nvSpPr>
        <dsp:cNvPr id="0" name=""/>
        <dsp:cNvSpPr/>
      </dsp:nvSpPr>
      <dsp:spPr>
        <a:xfrm>
          <a:off x="1745055" y="818388"/>
          <a:ext cx="4650909" cy="151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00" tIns="159900" rIns="159900" bIns="1599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Repeat words </a:t>
          </a:r>
          <a:r>
            <a:rPr lang="ru-RU" sz="3200" kern="1200" dirty="0"/>
            <a:t>«</a:t>
          </a:r>
          <a:r>
            <a:rPr lang="en-US" sz="3200" kern="1200" dirty="0"/>
            <a:t>Food</a:t>
          </a:r>
          <a:r>
            <a:rPr lang="ru-RU" sz="3200" kern="1200" dirty="0"/>
            <a:t>»</a:t>
          </a:r>
          <a:endParaRPr lang="en-US" sz="3200" kern="1200" dirty="0"/>
        </a:p>
      </dsp:txBody>
      <dsp:txXfrm>
        <a:off x="1745055" y="818388"/>
        <a:ext cx="4650909" cy="1510870"/>
      </dsp:txXfrm>
    </dsp:sp>
    <dsp:sp modelId="{D091214A-DBB1-4880-9929-E451EC3C63C6}">
      <dsp:nvSpPr>
        <dsp:cNvPr id="0" name=""/>
        <dsp:cNvSpPr/>
      </dsp:nvSpPr>
      <dsp:spPr>
        <a:xfrm>
          <a:off x="0" y="2706975"/>
          <a:ext cx="6395965" cy="15108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EC76D-1537-4E29-882F-7DF40DDE735B}">
      <dsp:nvSpPr>
        <dsp:cNvPr id="0" name=""/>
        <dsp:cNvSpPr/>
      </dsp:nvSpPr>
      <dsp:spPr>
        <a:xfrm>
          <a:off x="457038" y="3046921"/>
          <a:ext cx="830978" cy="830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252FF-C088-40F2-8F3C-BDB949EA53A3}">
      <dsp:nvSpPr>
        <dsp:cNvPr id="0" name=""/>
        <dsp:cNvSpPr/>
      </dsp:nvSpPr>
      <dsp:spPr>
        <a:xfrm>
          <a:off x="1745055" y="2706975"/>
          <a:ext cx="4650909" cy="151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00" tIns="159900" rIns="159900" bIns="1599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Repeat Present Simple and Present Continuous</a:t>
          </a:r>
        </a:p>
      </dsp:txBody>
      <dsp:txXfrm>
        <a:off x="1745055" y="2706975"/>
        <a:ext cx="4650909" cy="151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4/13/21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9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4/13/21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6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18.sv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image" Target="../media/image17.png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20.sv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1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5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Tray of takeaway coffees">
            <a:extLst>
              <a:ext uri="{FF2B5EF4-FFF2-40B4-BE49-F238E27FC236}">
                <a16:creationId xmlns:a16="http://schemas.microsoft.com/office/drawing/2014/main" id="{B1A0D872-2237-49D1-B61E-0605184A9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550" r="-1" b="8159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sp>
        <p:nvSpPr>
          <p:cNvPr id="55" name="Rectangle 27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1561B-5F82-5B45-93A8-61C0596B5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565846"/>
            <a:ext cx="4887458" cy="1811594"/>
          </a:xfrm>
        </p:spPr>
        <p:txBody>
          <a:bodyPr anchor="b"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Hello everyone!</a:t>
            </a:r>
            <a:endParaRPr lang="ru-RU" sz="6000" dirty="0">
              <a:solidFill>
                <a:srgbClr val="FFFFFF"/>
              </a:solidFill>
            </a:endParaRPr>
          </a:p>
        </p:txBody>
      </p:sp>
      <p:grpSp>
        <p:nvGrpSpPr>
          <p:cNvPr id="56" name="Group 29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31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3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35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37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1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15F290E-3EF8-4E00-9394-4376BC7E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02DD1E-3175-4198-A813-50E0A1A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7A81D-8C52-6C45-B40B-BD42F23FC817}"/>
              </a:ext>
            </a:extLst>
          </p:cNvPr>
          <p:cNvSpPr txBox="1"/>
          <p:nvPr/>
        </p:nvSpPr>
        <p:spPr>
          <a:xfrm>
            <a:off x="632644" y="2360162"/>
            <a:ext cx="5887740" cy="3123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0" dirty="0">
                <a:solidFill>
                  <a:schemeClr val="tx2"/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Have a nice day!</a:t>
            </a:r>
          </a:p>
        </p:txBody>
      </p:sp>
      <p:grpSp>
        <p:nvGrpSpPr>
          <p:cNvPr id="72" name="decorative circles">
            <a:extLst>
              <a:ext uri="{FF2B5EF4-FFF2-40B4-BE49-F238E27FC236}">
                <a16:creationId xmlns:a16="http://schemas.microsoft.com/office/drawing/2014/main" id="{94DBDAF8-EBDD-4C45-A706-9D9372776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0F3152-BCDF-4457-A3B3-8249A20F3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B29FDCE-AB0C-412F-9DAB-710D32357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7EE50C-3A28-4E1E-A049-3D9AE670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E17B132-BA9D-4965-A6DA-35AC92F01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18126EF-5D3C-4A33-B897-166896E48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2896F34-2215-40B5-9F3E-EBFED9155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Oval 1">
            <a:extLst>
              <a:ext uri="{FF2B5EF4-FFF2-40B4-BE49-F238E27FC236}">
                <a16:creationId xmlns:a16="http://schemas.microsoft.com/office/drawing/2014/main" id="{4D89BF1D-E45E-44BB-9216-BFAE75030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8AF1A097-A8ED-4501-AC9A-583740399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DCDFF4F4-6536-42D5-8DCF-DAA715FC1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pic>
        <p:nvPicPr>
          <p:cNvPr id="5" name="Рисунок 4" descr="Pusheen прощается">
            <a:extLst>
              <a:ext uri="{FF2B5EF4-FFF2-40B4-BE49-F238E27FC236}">
                <a16:creationId xmlns:a16="http://schemas.microsoft.com/office/drawing/2014/main" id="{6B0E3385-BF2E-B24E-9B66-E6A8DC7B22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7" r="-1" b="-1"/>
          <a:stretch/>
        </p:blipFill>
        <p:spPr>
          <a:xfrm>
            <a:off x="6158503" y="2932679"/>
            <a:ext cx="4148833" cy="4085084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</p:spPr>
      </p:pic>
      <p:pic>
        <p:nvPicPr>
          <p:cNvPr id="9" name="Рисунок 8" descr="Школьный класс со сплошной заливкой">
            <a:extLst>
              <a:ext uri="{FF2B5EF4-FFF2-40B4-BE49-F238E27FC236}">
                <a16:creationId xmlns:a16="http://schemas.microsoft.com/office/drawing/2014/main" id="{D88809CF-543D-254F-AD75-6FC35C279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423511">
            <a:off x="96966" y="61637"/>
            <a:ext cx="2024531" cy="2024531"/>
          </a:xfrm>
          <a:prstGeom prst="rect">
            <a:avLst/>
          </a:prstGeom>
        </p:spPr>
      </p:pic>
      <p:pic>
        <p:nvPicPr>
          <p:cNvPr id="13" name="Рисунок 12" descr="Книги со сплошной заливкой">
            <a:extLst>
              <a:ext uri="{FF2B5EF4-FFF2-40B4-BE49-F238E27FC236}">
                <a16:creationId xmlns:a16="http://schemas.microsoft.com/office/drawing/2014/main" id="{FCC9F483-5416-3A40-98CC-FCA1135991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87691">
            <a:off x="3096244" y="170485"/>
            <a:ext cx="2044832" cy="2044832"/>
          </a:xfrm>
          <a:prstGeom prst="rect">
            <a:avLst/>
          </a:prstGeom>
        </p:spPr>
      </p:pic>
      <p:pic>
        <p:nvPicPr>
          <p:cNvPr id="41" name="Рисунок 40" descr="Ланч-бокс со сплошной заливкой">
            <a:extLst>
              <a:ext uri="{FF2B5EF4-FFF2-40B4-BE49-F238E27FC236}">
                <a16:creationId xmlns:a16="http://schemas.microsoft.com/office/drawing/2014/main" id="{BED15860-F122-0342-B956-656145BF9D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236956">
            <a:off x="10286928" y="213308"/>
            <a:ext cx="1676899" cy="1676899"/>
          </a:xfrm>
          <a:prstGeom prst="rect">
            <a:avLst/>
          </a:prstGeom>
        </p:spPr>
      </p:pic>
      <p:pic>
        <p:nvPicPr>
          <p:cNvPr id="44" name="Рисунок 43" descr="Удаленное математическое обучение со сплошной заливкой">
            <a:extLst>
              <a:ext uri="{FF2B5EF4-FFF2-40B4-BE49-F238E27FC236}">
                <a16:creationId xmlns:a16="http://schemas.microsoft.com/office/drawing/2014/main" id="{2C568074-BC89-7046-AB0B-5941364D03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81196" y="4686073"/>
            <a:ext cx="2042329" cy="2042329"/>
          </a:xfrm>
          <a:prstGeom prst="rect">
            <a:avLst/>
          </a:prstGeom>
        </p:spPr>
      </p:pic>
      <p:pic>
        <p:nvPicPr>
          <p:cNvPr id="46" name="Рисунок 45" descr="Тригонометрия со сплошной заливкой">
            <a:extLst>
              <a:ext uri="{FF2B5EF4-FFF2-40B4-BE49-F238E27FC236}">
                <a16:creationId xmlns:a16="http://schemas.microsoft.com/office/drawing/2014/main" id="{A2510CFC-18A7-8345-A09F-B5401475EB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53698">
            <a:off x="136940" y="5265072"/>
            <a:ext cx="1493731" cy="1493731"/>
          </a:xfrm>
          <a:prstGeom prst="rect">
            <a:avLst/>
          </a:prstGeom>
        </p:spPr>
      </p:pic>
      <p:pic>
        <p:nvPicPr>
          <p:cNvPr id="50" name="Рисунок 49" descr="Резать со сплошной заливкой">
            <a:extLst>
              <a:ext uri="{FF2B5EF4-FFF2-40B4-BE49-F238E27FC236}">
                <a16:creationId xmlns:a16="http://schemas.microsoft.com/office/drawing/2014/main" id="{DA920E2C-55C9-4B46-864D-6A5FA7266F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9589994">
            <a:off x="2361095" y="5145194"/>
            <a:ext cx="1733488" cy="1733488"/>
          </a:xfrm>
          <a:prstGeom prst="rect">
            <a:avLst/>
          </a:prstGeom>
        </p:spPr>
      </p:pic>
      <p:pic>
        <p:nvPicPr>
          <p:cNvPr id="69" name="Рисунок 68" descr="Рюкзак со сплошной заливкой">
            <a:extLst>
              <a:ext uri="{FF2B5EF4-FFF2-40B4-BE49-F238E27FC236}">
                <a16:creationId xmlns:a16="http://schemas.microsoft.com/office/drawing/2014/main" id="{BA30AF75-FA81-0249-979F-CD7631B3A3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1262558">
            <a:off x="5922891" y="235855"/>
            <a:ext cx="1478224" cy="14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50"/>
                            </p:stCondLst>
                            <p:childTnLst>
                              <p:par>
                                <p:cTn id="2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9FBE572-3316-4673-B09F-C925198A9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53141F-30EA-4FEF-8580-44556993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72326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D6803F1E-BDEE-489B-8CAA-DED575812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2716" y="0"/>
            <a:ext cx="2677067" cy="263093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D0ACF577-DDCC-47DF-97F0-8163F3A4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726" t="25556" r="13582" b="10444"/>
          <a:stretch/>
        </p:blipFill>
        <p:spPr>
          <a:xfrm>
            <a:off x="-3051" y="0"/>
            <a:ext cx="2551964" cy="2647434"/>
          </a:xfrm>
          <a:prstGeom prst="rect">
            <a:avLst/>
          </a:prstGeom>
        </p:spPr>
      </p:pic>
      <p:grpSp>
        <p:nvGrpSpPr>
          <p:cNvPr id="37" name="Decorative Circles">
            <a:extLst>
              <a:ext uri="{FF2B5EF4-FFF2-40B4-BE49-F238E27FC236}">
                <a16:creationId xmlns:a16="http://schemas.microsoft.com/office/drawing/2014/main" id="{28321705-9A1F-4239-BFFA-8C1D82CD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17076" y="316268"/>
            <a:ext cx="7118688" cy="2769969"/>
            <a:chOff x="2717076" y="316268"/>
            <a:chExt cx="7118688" cy="27699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8C35DF-CCAF-440C-8E38-1EFAB9655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3144819" y="2212360"/>
              <a:ext cx="366238" cy="366238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89B01C7-A8DE-43CD-B1B6-A3171DF7E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2717076" y="1985957"/>
              <a:ext cx="204589" cy="2045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1195F75-6825-42A6-87FB-25BBB4B1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44962" y="2517454"/>
              <a:ext cx="390802" cy="3908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9E79E58-0A7F-4030-934C-3D5CCFE80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23231" y="2972870"/>
              <a:ext cx="113367" cy="113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2140BB-4824-45F4-A86B-BF0359856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1579" y="316268"/>
              <a:ext cx="390802" cy="3908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2EEA1251-53A8-4FA0-AAD6-EDED99559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0500" y="127640"/>
            <a:ext cx="2051331" cy="20513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2EACA430-1C2B-42F0-B048-5D8D467A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9511" y="127688"/>
            <a:ext cx="2051331" cy="2051331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538C93AF-D2B2-438E-88A0-0080C6AC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1719" y="180049"/>
            <a:ext cx="2981779" cy="29817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F4B247A-6470-4317-845A-5CF674667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1718" y="180049"/>
            <a:ext cx="2981779" cy="2981779"/>
          </a:xfrm>
          <a:prstGeom prst="rect">
            <a:avLst/>
          </a:prstGeom>
        </p:spPr>
      </p:pic>
      <p:sp>
        <p:nvSpPr>
          <p:cNvPr id="52" name="Oval 1">
            <a:extLst>
              <a:ext uri="{FF2B5EF4-FFF2-40B4-BE49-F238E27FC236}">
                <a16:creationId xmlns:a16="http://schemas.microsoft.com/office/drawing/2014/main" id="{0BF2CC99-EB7D-457E-9273-23EB35CE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5834" y="0"/>
            <a:ext cx="2533118" cy="2619754"/>
          </a:xfrm>
          <a:custGeom>
            <a:avLst/>
            <a:gdLst>
              <a:gd name="connsiteX0" fmla="*/ 455682 w 2579034"/>
              <a:gd name="connsiteY0" fmla="*/ 0 h 2619754"/>
              <a:gd name="connsiteX1" fmla="*/ 2579034 w 2579034"/>
              <a:gd name="connsiteY1" fmla="*/ 0 h 2619754"/>
              <a:gd name="connsiteX2" fmla="*/ 2579034 w 2579034"/>
              <a:gd name="connsiteY2" fmla="*/ 2202359 h 2619754"/>
              <a:gd name="connsiteX3" fmla="*/ 2504372 w 2579034"/>
              <a:gd name="connsiteY3" fmla="*/ 2270216 h 2619754"/>
              <a:gd name="connsiteX4" fmla="*/ 1530703 w 2579034"/>
              <a:gd name="connsiteY4" fmla="*/ 2619754 h 2619754"/>
              <a:gd name="connsiteX5" fmla="*/ 0 w 2579034"/>
              <a:gd name="connsiteY5" fmla="*/ 1089051 h 2619754"/>
              <a:gd name="connsiteX6" fmla="*/ 448332 w 2579034"/>
              <a:gd name="connsiteY6" fmla="*/ 6680 h 26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034" h="2619754">
                <a:moveTo>
                  <a:pt x="455682" y="0"/>
                </a:moveTo>
                <a:lnTo>
                  <a:pt x="2579034" y="0"/>
                </a:lnTo>
                <a:lnTo>
                  <a:pt x="2579034" y="2202359"/>
                </a:lnTo>
                <a:lnTo>
                  <a:pt x="2504372" y="2270216"/>
                </a:lnTo>
                <a:cubicBezTo>
                  <a:pt x="2239776" y="2488580"/>
                  <a:pt x="1900558" y="2619754"/>
                  <a:pt x="1530703" y="2619754"/>
                </a:cubicBezTo>
                <a:cubicBezTo>
                  <a:pt x="685318" y="2619754"/>
                  <a:pt x="0" y="1934436"/>
                  <a:pt x="0" y="1089051"/>
                </a:cubicBezTo>
                <a:cubicBezTo>
                  <a:pt x="0" y="666360"/>
                  <a:pt x="171330" y="283684"/>
                  <a:pt x="448332" y="668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AF281A3F-14C2-4847-9CA0-36D2FD0F3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0753" t="22243" r="23818" b="11372"/>
          <a:stretch/>
        </p:blipFill>
        <p:spPr>
          <a:xfrm>
            <a:off x="9609918" y="0"/>
            <a:ext cx="2582083" cy="2619754"/>
          </a:xfrm>
          <a:prstGeom prst="rect">
            <a:avLst/>
          </a:prstGeom>
        </p:spPr>
      </p:pic>
      <p:pic>
        <p:nvPicPr>
          <p:cNvPr id="1026" name="Picture 2" descr="Weather in English | Aulas de inglês para crianças, Cartazes ingleses,  Aprender inglês">
            <a:extLst>
              <a:ext uri="{FF2B5EF4-FFF2-40B4-BE49-F238E27FC236}">
                <a16:creationId xmlns:a16="http://schemas.microsoft.com/office/drawing/2014/main" id="{A0A9B811-6F5C-EA4A-A837-915CF14F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2625" r="3863" b="46302"/>
          <a:stretch/>
        </p:blipFill>
        <p:spPr bwMode="auto">
          <a:xfrm>
            <a:off x="-3051" y="50361"/>
            <a:ext cx="6125430" cy="69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Weather in English | Aulas de inglês para crianças, Cartazes ingleses,  Aprender inglês">
            <a:extLst>
              <a:ext uri="{FF2B5EF4-FFF2-40B4-BE49-F238E27FC236}">
                <a16:creationId xmlns:a16="http://schemas.microsoft.com/office/drawing/2014/main" id="{C4CF27C6-0A24-C64F-A58C-2F08C08F8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53059" r="3863" b="3998"/>
          <a:stretch/>
        </p:blipFill>
        <p:spPr bwMode="auto">
          <a:xfrm>
            <a:off x="5799248" y="1797923"/>
            <a:ext cx="6389703" cy="50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9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4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8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08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9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9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9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101" name="Rectangle 91">
            <a:extLst>
              <a:ext uri="{FF2B5EF4-FFF2-40B4-BE49-F238E27FC236}">
                <a16:creationId xmlns:a16="http://schemas.microsoft.com/office/drawing/2014/main" id="{0C8EB39E-F5CC-4423-8A63-792CCF86D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117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54FE861-227E-449C-8271-1CD5B36B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Хвостовые вопросы (question tags) — EN Discovery">
            <a:extLst>
              <a:ext uri="{FF2B5EF4-FFF2-40B4-BE49-F238E27FC236}">
                <a16:creationId xmlns:a16="http://schemas.microsoft.com/office/drawing/2014/main" id="{CD946CE5-3FD7-204C-9398-9B13708F0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0"/>
          <a:stretch/>
        </p:blipFill>
        <p:spPr bwMode="auto">
          <a:xfrm>
            <a:off x="344300" y="-1925"/>
            <a:ext cx="11553622" cy="6858000"/>
          </a:xfrm>
          <a:custGeom>
            <a:avLst/>
            <a:gdLst/>
            <a:ahLst/>
            <a:cxnLst/>
            <a:rect l="l" t="t" r="r" b="b"/>
            <a:pathLst>
              <a:path w="11553622" h="6837338">
                <a:moveTo>
                  <a:pt x="1001226" y="0"/>
                </a:moveTo>
                <a:lnTo>
                  <a:pt x="10552396" y="0"/>
                </a:lnTo>
                <a:lnTo>
                  <a:pt x="10567034" y="20584"/>
                </a:lnTo>
                <a:cubicBezTo>
                  <a:pt x="11189914" y="942569"/>
                  <a:pt x="11553622" y="2054037"/>
                  <a:pt x="11553622" y="3250454"/>
                </a:cubicBezTo>
                <a:cubicBezTo>
                  <a:pt x="11553622" y="4546573"/>
                  <a:pt x="11126771" y="5742994"/>
                  <a:pt x="10405974" y="6706813"/>
                </a:cubicBezTo>
                <a:lnTo>
                  <a:pt x="10303401" y="6837338"/>
                </a:lnTo>
                <a:lnTo>
                  <a:pt x="1250221" y="6837338"/>
                </a:lnTo>
                <a:lnTo>
                  <a:pt x="1147648" y="6706813"/>
                </a:lnTo>
                <a:cubicBezTo>
                  <a:pt x="426852" y="5742994"/>
                  <a:pt x="0" y="4546573"/>
                  <a:pt x="0" y="3250454"/>
                </a:cubicBezTo>
                <a:cubicBezTo>
                  <a:pt x="0" y="2054037"/>
                  <a:pt x="363708" y="942569"/>
                  <a:pt x="986589" y="2058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8F829F1E-D282-43B9-9EB0-01369851A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462" y="250944"/>
            <a:ext cx="12030993" cy="6621298"/>
            <a:chOff x="-21462" y="250944"/>
            <a:chExt cx="12030993" cy="662129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40" y="5053935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64781" y="307627"/>
              <a:ext cx="311135" cy="311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744" y="250944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933" y="602664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08070" y="806824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5061" y="630019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13242" y="6348300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37967" y="3427075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6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1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D9CB"/>
                                      </p:to>
                                    </p:animClr>
                                    <p:animClr clrSpc="rgb" dir="cw">
                                      <p:cBhvr>
                                        <p:cTn id="13" dur="11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D9CB"/>
                                      </p:to>
                                    </p:animClr>
                                    <p:set>
                                      <p:cBhvr>
                                        <p:cTn id="14" dur="11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125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0C8EB39E-F5CC-4423-8A63-792CCF86D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117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54FE861-227E-449C-8271-1CD5B36B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My favourite food ? топик на английском языке, сочинение-рассказ о любимой  еде на английском с переводом, tasty sandwiches, mashed Potatoes, potato  crisps, spaghetti, pizza - Помощник для школьников Спринт-Олимпик.ру">
            <a:extLst>
              <a:ext uri="{FF2B5EF4-FFF2-40B4-BE49-F238E27FC236}">
                <a16:creationId xmlns:a16="http://schemas.microsoft.com/office/drawing/2014/main" id="{C1AD4395-A34A-234F-BC72-179BBE71F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b="6834"/>
          <a:stretch/>
        </p:blipFill>
        <p:spPr bwMode="auto">
          <a:xfrm>
            <a:off x="344300" y="-1925"/>
            <a:ext cx="11553622" cy="6858000"/>
          </a:xfrm>
          <a:custGeom>
            <a:avLst/>
            <a:gdLst/>
            <a:ahLst/>
            <a:cxnLst/>
            <a:rect l="l" t="t" r="r" b="b"/>
            <a:pathLst>
              <a:path w="11553622" h="6837338">
                <a:moveTo>
                  <a:pt x="1001226" y="0"/>
                </a:moveTo>
                <a:lnTo>
                  <a:pt x="10552396" y="0"/>
                </a:lnTo>
                <a:lnTo>
                  <a:pt x="10567034" y="20584"/>
                </a:lnTo>
                <a:cubicBezTo>
                  <a:pt x="11189914" y="942569"/>
                  <a:pt x="11553622" y="2054037"/>
                  <a:pt x="11553622" y="3250454"/>
                </a:cubicBezTo>
                <a:cubicBezTo>
                  <a:pt x="11553622" y="4546573"/>
                  <a:pt x="11126771" y="5742994"/>
                  <a:pt x="10405974" y="6706813"/>
                </a:cubicBezTo>
                <a:lnTo>
                  <a:pt x="10303401" y="6837338"/>
                </a:lnTo>
                <a:lnTo>
                  <a:pt x="1250221" y="6837338"/>
                </a:lnTo>
                <a:lnTo>
                  <a:pt x="1147648" y="6706813"/>
                </a:lnTo>
                <a:cubicBezTo>
                  <a:pt x="426852" y="5742994"/>
                  <a:pt x="0" y="4546573"/>
                  <a:pt x="0" y="3250454"/>
                </a:cubicBezTo>
                <a:cubicBezTo>
                  <a:pt x="0" y="2054037"/>
                  <a:pt x="363708" y="942569"/>
                  <a:pt x="986589" y="2058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8F829F1E-D282-43B9-9EB0-01369851A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462" y="250944"/>
            <a:ext cx="12030993" cy="6621298"/>
            <a:chOff x="-21462" y="250944"/>
            <a:chExt cx="12030993" cy="662129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2999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40" y="5053935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64781" y="307627"/>
              <a:ext cx="311135" cy="3111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744" y="250944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933" y="602664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08070" y="806824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2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5061" y="630019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Freeform: Shape 103">
              <a:extLst>
                <a:ext uri="{FF2B5EF4-FFF2-40B4-BE49-F238E27FC236}">
                  <a16:creationId xmlns:a16="http://schemas.microsoft.com/office/drawing/2014/main" id="{9F28276C-079E-47FC-B63F-D8F2611E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13242" y="6348300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3" name="Oval 104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8384" y="60266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5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533720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6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43090" y="105149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7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37967" y="3427075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4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CE538CC0-A323-48F4-856C-EEB645F98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5053DB5-A19D-42A0-8AC2-D8F6F2C11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83CD7-3AE6-DA44-8DBD-446E278E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885" y="1122363"/>
            <a:ext cx="4973785" cy="3991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/>
              <a:t>What are we going to do?</a:t>
            </a:r>
          </a:p>
        </p:txBody>
      </p:sp>
      <p:grpSp>
        <p:nvGrpSpPr>
          <p:cNvPr id="166" name="Decorative Circles">
            <a:extLst>
              <a:ext uri="{FF2B5EF4-FFF2-40B4-BE49-F238E27FC236}">
                <a16:creationId xmlns:a16="http://schemas.microsoft.com/office/drawing/2014/main" id="{DCCA682E-0633-45DE-8809-03E84BF2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82868" y="310026"/>
            <a:ext cx="2210470" cy="6016634"/>
            <a:chOff x="2882868" y="310026"/>
            <a:chExt cx="2210470" cy="6016634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480F2C0-08B4-48D0-8C47-2A8377504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85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2D86A8A-291B-4590-AAF1-247A563D3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79971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9944D47-DAD5-46EB-B286-DB8193754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82868" y="310026"/>
              <a:ext cx="226735" cy="22673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D366592-CBFD-4AEF-9F21-A36B2392F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09603" y="735547"/>
              <a:ext cx="466441" cy="4664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Top view people working with computer at the Vector Image">
            <a:extLst>
              <a:ext uri="{FF2B5EF4-FFF2-40B4-BE49-F238E27FC236}">
                <a16:creationId xmlns:a16="http://schemas.microsoft.com/office/drawing/2014/main" id="{9A03D182-1571-8240-8354-75EAFF87D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1947782" y="1937785"/>
            <a:ext cx="3588262" cy="3588262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address a teacher as a student around the world | Expatica">
            <a:extLst>
              <a:ext uri="{FF2B5EF4-FFF2-40B4-BE49-F238E27FC236}">
                <a16:creationId xmlns:a16="http://schemas.microsoft.com/office/drawing/2014/main" id="{75C611FC-AF02-E342-BA4F-AC676AA56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0" r="3529" b="-3"/>
          <a:stretch/>
        </p:blipFill>
        <p:spPr bwMode="auto">
          <a:xfrm>
            <a:off x="240377" y="433214"/>
            <a:ext cx="2255677" cy="2255677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ople listening music Royalty Free Vector Image">
            <a:extLst>
              <a:ext uri="{FF2B5EF4-FFF2-40B4-BE49-F238E27FC236}">
                <a16:creationId xmlns:a16="http://schemas.microsoft.com/office/drawing/2014/main" id="{EDCD9EA6-BAA8-5740-94BA-CCCCFC80C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r="6" b="1748"/>
          <a:stretch/>
        </p:blipFill>
        <p:spPr bwMode="auto">
          <a:xfrm>
            <a:off x="4334521" y="283183"/>
            <a:ext cx="1571299" cy="157129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ppreciate Diversity to Develop Teamwork">
            <a:extLst>
              <a:ext uri="{FF2B5EF4-FFF2-40B4-BE49-F238E27FC236}">
                <a16:creationId xmlns:a16="http://schemas.microsoft.com/office/drawing/2014/main" id="{2F8C9DC2-6101-1B43-87F6-D8E4549D8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11409" b="1"/>
          <a:stretch/>
        </p:blipFill>
        <p:spPr bwMode="auto">
          <a:xfrm>
            <a:off x="249001" y="4336083"/>
            <a:ext cx="1990577" cy="1990577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2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2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2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2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4441C22-9EFD-4DE0-9245-E55F34A58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E3EC0C7-3371-4F0F-9092-DA8533F0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" name="Oval 2">
            <a:extLst>
              <a:ext uri="{FF2B5EF4-FFF2-40B4-BE49-F238E27FC236}">
                <a16:creationId xmlns:a16="http://schemas.microsoft.com/office/drawing/2014/main" id="{B5B75771-DE64-4E88-9F7A-F675EA3D3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0676" y="2906802"/>
            <a:ext cx="4051324" cy="3951198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5" name="decorative circles">
            <a:extLst>
              <a:ext uri="{FF2B5EF4-FFF2-40B4-BE49-F238E27FC236}">
                <a16:creationId xmlns:a16="http://schemas.microsoft.com/office/drawing/2014/main" id="{B75D38C4-A4CC-488E-85FD-0C69F36E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81135" y="927887"/>
            <a:ext cx="3205279" cy="2727847"/>
            <a:chOff x="7893625" y="927887"/>
            <a:chExt cx="3205279" cy="2727847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4EFDF24-B3F0-4BA3-97E3-51BA00C6E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6392022-9BF1-41AE-AE1B-B08208924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1DA2EFA5-A28E-447B-8DB5-6379C329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9ECAB29-B7CF-4EF0-9BBD-FB11F24E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B5741A7-DE13-46A9-81EE-C48338706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9B01A4F4-A849-4C2A-A591-372834C4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Oval 1">
            <a:extLst>
              <a:ext uri="{FF2B5EF4-FFF2-40B4-BE49-F238E27FC236}">
                <a16:creationId xmlns:a16="http://schemas.microsoft.com/office/drawing/2014/main" id="{3B9D6F34-4F66-4AD6-8297-B393AD0A9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018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3" name="Graphic 202">
            <a:extLst>
              <a:ext uri="{FF2B5EF4-FFF2-40B4-BE49-F238E27FC236}">
                <a16:creationId xmlns:a16="http://schemas.microsoft.com/office/drawing/2014/main" id="{4A957378-4F2F-4F89-8202-553A431FF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3905" y="1331"/>
            <a:ext cx="2215852" cy="2215852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5EEF8CC5-3EC6-4753-94A5-A5787A547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42176" y="0"/>
            <a:ext cx="1334286" cy="296208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913D4B5-0CDA-EF43-B555-4361A9E8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79" y="1188720"/>
            <a:ext cx="7272872" cy="5426550"/>
          </a:xfrm>
        </p:spPr>
        <p:txBody>
          <a:bodyPr anchor="t">
            <a:normAutofit/>
          </a:bodyPr>
          <a:lstStyle/>
          <a:p>
            <a:r>
              <a:rPr lang="en-US" sz="5400" dirty="0"/>
              <a:t>3 words with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many</a:t>
            </a:r>
          </a:p>
          <a:p>
            <a:r>
              <a:rPr lang="en-US" sz="5400" dirty="0"/>
              <a:t>3 words with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much</a:t>
            </a:r>
          </a:p>
          <a:p>
            <a:r>
              <a:rPr lang="en-US" sz="5400" dirty="0"/>
              <a:t>2 words with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few</a:t>
            </a:r>
            <a:r>
              <a:rPr lang="en-US" sz="5400" dirty="0"/>
              <a:t> </a:t>
            </a:r>
          </a:p>
          <a:p>
            <a:r>
              <a:rPr lang="en-US" sz="5400" dirty="0"/>
              <a:t>2 words with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</a:p>
          <a:p>
            <a:r>
              <a:rPr lang="en-US" sz="5400" dirty="0"/>
              <a:t>1 sentence with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</a:p>
          <a:p>
            <a:r>
              <a:rPr lang="en-US" sz="5400" dirty="0"/>
              <a:t>1 sentence with </a:t>
            </a: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any</a:t>
            </a:r>
          </a:p>
        </p:txBody>
      </p:sp>
      <p:pic>
        <p:nvPicPr>
          <p:cNvPr id="7" name="Picture 4" descr="Baamboozle - Food and drinks">
            <a:extLst>
              <a:ext uri="{FF2B5EF4-FFF2-40B4-BE49-F238E27FC236}">
                <a16:creationId xmlns:a16="http://schemas.microsoft.com/office/drawing/2014/main" id="{6990F546-1CF4-3046-910E-84C67EC4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20904"/>
            <a:ext cx="5464766" cy="3632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amboozle - REVIEW UNIT 3 - SOLUTION">
            <a:extLst>
              <a:ext uri="{FF2B5EF4-FFF2-40B4-BE49-F238E27FC236}">
                <a16:creationId xmlns:a16="http://schemas.microsoft.com/office/drawing/2014/main" id="{5EC3E3E7-9CE5-3947-A678-B9BDBAD2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2" y="3964932"/>
            <a:ext cx="3604558" cy="24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C1E1C792-4003-4A67-91FE-ACC4C086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AF16FF6-56AC-4197-A390-906AA3DF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AC253-E90A-E54A-A99A-AF63FA22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57" y="1921564"/>
            <a:ext cx="5047488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b="1" kern="1200" dirty="0">
                <a:latin typeface="+mj-lt"/>
                <a:ea typeface="+mj-ea"/>
                <a:cs typeface="+mj-cs"/>
              </a:rPr>
              <a:t>7 minutes </a:t>
            </a:r>
            <a:br>
              <a:rPr lang="en-US" sz="8000" b="1" kern="1200" dirty="0">
                <a:latin typeface="+mj-lt"/>
                <a:ea typeface="+mj-ea"/>
                <a:cs typeface="+mj-cs"/>
              </a:rPr>
            </a:br>
            <a:r>
              <a:rPr lang="en-US" sz="8000" kern="1200" dirty="0">
                <a:latin typeface="+mj-lt"/>
                <a:ea typeface="+mj-ea"/>
                <a:cs typeface="+mj-cs"/>
              </a:rPr>
              <a:t>in</a:t>
            </a:r>
            <a:r>
              <a:rPr lang="en-US" sz="8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>
                <a:latin typeface="+mj-lt"/>
                <a:ea typeface="+mj-ea"/>
                <a:cs typeface="+mj-cs"/>
              </a:rPr>
              <a:t>each zone</a:t>
            </a:r>
          </a:p>
        </p:txBody>
      </p:sp>
      <p:grpSp>
        <p:nvGrpSpPr>
          <p:cNvPr id="104" name="Decorative Circles">
            <a:extLst>
              <a:ext uri="{FF2B5EF4-FFF2-40B4-BE49-F238E27FC236}">
                <a16:creationId xmlns:a16="http://schemas.microsoft.com/office/drawing/2014/main" id="{42B0B0F8-36A2-4AC8-943D-E0BE97940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46347" y="299808"/>
            <a:ext cx="4251309" cy="5057725"/>
            <a:chOff x="7846347" y="299808"/>
            <a:chExt cx="4251309" cy="5057725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72AA523-2F44-4F5A-B703-93B27E69D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51990" y="103364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1F19F61-BA98-473C-BE21-429365EF4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1215" y="58491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B45605C-1EE1-49E1-A291-17C8A0BA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C27F6D7-C76B-4BE3-A244-3B6310F22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46347" y="3297544"/>
              <a:ext cx="262912" cy="262912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82194FC-373F-480D-B816-F47F15008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74974" y="34028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CE3D806-A009-439E-BA8E-5FD4A5CF3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8623" y="524416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45EC572-EC41-4A17-B666-AB2E1A654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0039" y="311536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Oval 3">
            <a:extLst>
              <a:ext uri="{FF2B5EF4-FFF2-40B4-BE49-F238E27FC236}">
                <a16:creationId xmlns:a16="http://schemas.microsoft.com/office/drawing/2014/main" id="{9AAEE2C1-2987-4DE8-A650-3854E19FF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660" y="3509964"/>
            <a:ext cx="2878884" cy="2878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2">
            <a:extLst>
              <a:ext uri="{FF2B5EF4-FFF2-40B4-BE49-F238E27FC236}">
                <a16:creationId xmlns:a16="http://schemas.microsoft.com/office/drawing/2014/main" id="{688DA3BF-94DF-4D5C-B133-34D531A0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9386" y="1284120"/>
            <a:ext cx="3462614" cy="3973992"/>
          </a:xfrm>
          <a:custGeom>
            <a:avLst/>
            <a:gdLst>
              <a:gd name="connsiteX0" fmla="*/ 1986996 w 3462614"/>
              <a:gd name="connsiteY0" fmla="*/ 0 h 3973992"/>
              <a:gd name="connsiteX1" fmla="*/ 3392015 w 3462614"/>
              <a:gd name="connsiteY1" fmla="*/ 581978 h 3973992"/>
              <a:gd name="connsiteX2" fmla="*/ 3462614 w 3462614"/>
              <a:gd name="connsiteY2" fmla="*/ 659657 h 3973992"/>
              <a:gd name="connsiteX3" fmla="*/ 3462614 w 3462614"/>
              <a:gd name="connsiteY3" fmla="*/ 3314336 h 3973992"/>
              <a:gd name="connsiteX4" fmla="*/ 3392015 w 3462614"/>
              <a:gd name="connsiteY4" fmla="*/ 3392015 h 3973992"/>
              <a:gd name="connsiteX5" fmla="*/ 1986996 w 3462614"/>
              <a:gd name="connsiteY5" fmla="*/ 3973992 h 3973992"/>
              <a:gd name="connsiteX6" fmla="*/ 0 w 3462614"/>
              <a:gd name="connsiteY6" fmla="*/ 1986996 h 3973992"/>
              <a:gd name="connsiteX7" fmla="*/ 1986996 w 3462614"/>
              <a:gd name="connsiteY7" fmla="*/ 0 h 397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614" h="3973992">
                <a:moveTo>
                  <a:pt x="1986996" y="0"/>
                </a:moveTo>
                <a:cubicBezTo>
                  <a:pt x="2535690" y="0"/>
                  <a:pt x="3032439" y="222402"/>
                  <a:pt x="3392015" y="581978"/>
                </a:cubicBezTo>
                <a:lnTo>
                  <a:pt x="3462614" y="659657"/>
                </a:lnTo>
                <a:lnTo>
                  <a:pt x="3462614" y="3314336"/>
                </a:lnTo>
                <a:lnTo>
                  <a:pt x="3392015" y="3392015"/>
                </a:lnTo>
                <a:cubicBezTo>
                  <a:pt x="3032439" y="3751590"/>
                  <a:pt x="2535690" y="3973992"/>
                  <a:pt x="1986996" y="3973992"/>
                </a:cubicBezTo>
                <a:cubicBezTo>
                  <a:pt x="889608" y="3973992"/>
                  <a:pt x="0" y="3084384"/>
                  <a:pt x="0" y="1986996"/>
                </a:cubicBezTo>
                <a:cubicBezTo>
                  <a:pt x="0" y="889608"/>
                  <a:pt x="889608" y="0"/>
                  <a:pt x="19869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">
            <a:extLst>
              <a:ext uri="{FF2B5EF4-FFF2-40B4-BE49-F238E27FC236}">
                <a16:creationId xmlns:a16="http://schemas.microsoft.com/office/drawing/2014/main" id="{206984C5-CA62-433A-8E51-FD22B69C4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592" y="0"/>
            <a:ext cx="3047060" cy="2463497"/>
          </a:xfrm>
          <a:custGeom>
            <a:avLst/>
            <a:gdLst>
              <a:gd name="connsiteX0" fmla="*/ 326110 w 3047060"/>
              <a:gd name="connsiteY0" fmla="*/ 0 h 2463497"/>
              <a:gd name="connsiteX1" fmla="*/ 2720950 w 3047060"/>
              <a:gd name="connsiteY1" fmla="*/ 0 h 2463497"/>
              <a:gd name="connsiteX2" fmla="*/ 2786865 w 3047060"/>
              <a:gd name="connsiteY2" fmla="*/ 88147 h 2463497"/>
              <a:gd name="connsiteX3" fmla="*/ 3047060 w 3047060"/>
              <a:gd name="connsiteY3" fmla="*/ 939967 h 2463497"/>
              <a:gd name="connsiteX4" fmla="*/ 1523530 w 3047060"/>
              <a:gd name="connsiteY4" fmla="*/ 2463497 h 2463497"/>
              <a:gd name="connsiteX5" fmla="*/ 0 w 3047060"/>
              <a:gd name="connsiteY5" fmla="*/ 939967 h 2463497"/>
              <a:gd name="connsiteX6" fmla="*/ 260195 w 3047060"/>
              <a:gd name="connsiteY6" fmla="*/ 88147 h 24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7060" h="2463497">
                <a:moveTo>
                  <a:pt x="326110" y="0"/>
                </a:moveTo>
                <a:lnTo>
                  <a:pt x="2720950" y="0"/>
                </a:lnTo>
                <a:lnTo>
                  <a:pt x="2786865" y="88147"/>
                </a:lnTo>
                <a:cubicBezTo>
                  <a:pt x="2951138" y="331304"/>
                  <a:pt x="3047060" y="624434"/>
                  <a:pt x="3047060" y="939967"/>
                </a:cubicBezTo>
                <a:cubicBezTo>
                  <a:pt x="3047060" y="1781389"/>
                  <a:pt x="2364952" y="2463497"/>
                  <a:pt x="1523530" y="2463497"/>
                </a:cubicBezTo>
                <a:cubicBezTo>
                  <a:pt x="682108" y="2463497"/>
                  <a:pt x="0" y="1781389"/>
                  <a:pt x="0" y="939967"/>
                </a:cubicBezTo>
                <a:cubicBezTo>
                  <a:pt x="0" y="624434"/>
                  <a:pt x="95922" y="331304"/>
                  <a:pt x="260195" y="88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9&quot; Square Light Pink Dinner Plates, 14ct">
            <a:extLst>
              <a:ext uri="{FF2B5EF4-FFF2-40B4-BE49-F238E27FC236}">
                <a16:creationId xmlns:a16="http://schemas.microsoft.com/office/drawing/2014/main" id="{485673E7-435B-0C48-BA1C-6C97B39E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535" y="77817"/>
            <a:ext cx="1929174" cy="19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ly Light Blue Square 90&quot; Rentals | Linens">
            <a:extLst>
              <a:ext uri="{FF2B5EF4-FFF2-40B4-BE49-F238E27FC236}">
                <a16:creationId xmlns:a16="http://schemas.microsoft.com/office/drawing/2014/main" id="{D90380D3-4A59-3743-BB2D-E362BF75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385" y="4044875"/>
            <a:ext cx="1798812" cy="17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ly Lime Green Square 54&quot; Rentals | Linens">
            <a:extLst>
              <a:ext uri="{FF2B5EF4-FFF2-40B4-BE49-F238E27FC236}">
                <a16:creationId xmlns:a16="http://schemas.microsoft.com/office/drawing/2014/main" id="{DB9E0D79-8722-394A-BC6A-989BC075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15" y="2065697"/>
            <a:ext cx="2396893" cy="239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Клубника контур">
            <a:extLst>
              <a:ext uri="{FF2B5EF4-FFF2-40B4-BE49-F238E27FC236}">
                <a16:creationId xmlns:a16="http://schemas.microsoft.com/office/drawing/2014/main" id="{093CC698-5ACC-EE4A-911B-428F309F9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1681" y="-200580"/>
            <a:ext cx="2463497" cy="2463497"/>
          </a:xfrm>
          <a:prstGeom prst="rect">
            <a:avLst/>
          </a:prstGeom>
        </p:spPr>
      </p:pic>
      <p:pic>
        <p:nvPicPr>
          <p:cNvPr id="12" name="Рисунок 11" descr="Голубика контур">
            <a:extLst>
              <a:ext uri="{FF2B5EF4-FFF2-40B4-BE49-F238E27FC236}">
                <a16:creationId xmlns:a16="http://schemas.microsoft.com/office/drawing/2014/main" id="{1371F077-1E2E-FC47-AE7D-C542E141BE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6858" y="3913224"/>
            <a:ext cx="2119568" cy="2119568"/>
          </a:xfrm>
          <a:prstGeom prst="rect">
            <a:avLst/>
          </a:prstGeom>
        </p:spPr>
      </p:pic>
      <p:pic>
        <p:nvPicPr>
          <p:cNvPr id="14" name="Рисунок 13" descr="Яблоко контур">
            <a:extLst>
              <a:ext uri="{FF2B5EF4-FFF2-40B4-BE49-F238E27FC236}">
                <a16:creationId xmlns:a16="http://schemas.microsoft.com/office/drawing/2014/main" id="{019B2BA4-BFFC-0449-9603-59522FE6B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80457" y="1913313"/>
            <a:ext cx="2574205" cy="25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E2322-BAC6-EA4C-BD1F-DB916F7C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6962"/>
            <a:ext cx="4385733" cy="466407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Cinquain Poetry</a:t>
            </a:r>
            <a:br>
              <a:rPr lang="en-US" sz="8000" dirty="0"/>
            </a:br>
            <a:br>
              <a:rPr lang="ru-RU" sz="8000" dirty="0"/>
            </a:br>
            <a:r>
              <a:rPr lang="en-US" sz="8000" dirty="0"/>
              <a:t>Do like the lesson?</a:t>
            </a:r>
            <a:endParaRPr lang="ru-RU" sz="8000" dirty="0"/>
          </a:p>
        </p:txBody>
      </p:sp>
      <p:pic>
        <p:nvPicPr>
          <p:cNvPr id="4" name="Picture 4" descr="Pin by Baker on Misc. Non-subject specific | Poetry for kids, Homeschool  poetry, Poetry lessons">
            <a:extLst>
              <a:ext uri="{FF2B5EF4-FFF2-40B4-BE49-F238E27FC236}">
                <a16:creationId xmlns:a16="http://schemas.microsoft.com/office/drawing/2014/main" id="{B9636804-2A6E-2641-BBFD-C0BFFE158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4" t="43444" r="5227" b="4167"/>
          <a:stretch/>
        </p:blipFill>
        <p:spPr bwMode="auto">
          <a:xfrm>
            <a:off x="4199467" y="20185"/>
            <a:ext cx="7992533" cy="68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124" name="Объект 2">
            <a:extLst>
              <a:ext uri="{FF2B5EF4-FFF2-40B4-BE49-F238E27FC236}">
                <a16:creationId xmlns:a16="http://schemas.microsoft.com/office/drawing/2014/main" id="{2A32D688-97B5-401A-AE9D-66C598F74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27189"/>
              </p:ext>
            </p:extLst>
          </p:nvPr>
        </p:nvGraphicFramePr>
        <p:xfrm>
          <a:off x="77578" y="674287"/>
          <a:ext cx="6395965" cy="503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HOMEWORK ASSISTANCE ~ Math Lessons">
            <a:extLst>
              <a:ext uri="{FF2B5EF4-FFF2-40B4-BE49-F238E27FC236}">
                <a16:creationId xmlns:a16="http://schemas.microsoft.com/office/drawing/2014/main" id="{5FD5DE74-5CA5-4A45-B2A4-811DFD007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24342" b="-2"/>
          <a:stretch/>
        </p:blipFill>
        <p:spPr bwMode="auto"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Язык удаленного обучения со сплошной заливкой">
            <a:extLst>
              <a:ext uri="{FF2B5EF4-FFF2-40B4-BE49-F238E27FC236}">
                <a16:creationId xmlns:a16="http://schemas.microsoft.com/office/drawing/2014/main" id="{074D8EED-548B-774A-839C-8590BA217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75560" y="5099798"/>
            <a:ext cx="1847047" cy="1847047"/>
          </a:xfrm>
          <a:prstGeom prst="rect">
            <a:avLst/>
          </a:prstGeom>
        </p:spPr>
      </p:pic>
      <p:pic>
        <p:nvPicPr>
          <p:cNvPr id="6" name="Рисунок 5" descr="Стремление со сплошной заливкой">
            <a:extLst>
              <a:ext uri="{FF2B5EF4-FFF2-40B4-BE49-F238E27FC236}">
                <a16:creationId xmlns:a16="http://schemas.microsoft.com/office/drawing/2014/main" id="{AF287406-47C9-D043-9F9A-580DA45B9B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95259" y="165897"/>
            <a:ext cx="1963163" cy="1963163"/>
          </a:xfrm>
          <a:prstGeom prst="rect">
            <a:avLst/>
          </a:prstGeom>
        </p:spPr>
      </p:pic>
      <p:pic>
        <p:nvPicPr>
          <p:cNvPr id="8" name="Рисунок 7" descr="Книги на полке со сплошной заливкой">
            <a:extLst>
              <a:ext uri="{FF2B5EF4-FFF2-40B4-BE49-F238E27FC236}">
                <a16:creationId xmlns:a16="http://schemas.microsoft.com/office/drawing/2014/main" id="{914709B2-DF02-E345-BDCF-327E2290FD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1585" y="78409"/>
            <a:ext cx="1191756" cy="11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249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412E24"/>
      </a:dk2>
      <a:lt2>
        <a:srgbClr val="E7E2E8"/>
      </a:lt2>
      <a:accent1>
        <a:srgbClr val="8AAA81"/>
      </a:accent1>
      <a:accent2>
        <a:srgbClr val="95A873"/>
      </a:accent2>
      <a:accent3>
        <a:srgbClr val="A5A27D"/>
      </a:accent3>
      <a:accent4>
        <a:srgbClr val="B79A7A"/>
      </a:accent4>
      <a:accent5>
        <a:srgbClr val="C49792"/>
      </a:accent5>
      <a:accent6>
        <a:srgbClr val="BA7F92"/>
      </a:accent6>
      <a:hlink>
        <a:srgbClr val="9E69AE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65</Words>
  <Application>Microsoft Macintosh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Aharoni</vt:lpstr>
      <vt:lpstr>APPLE CHANCERY</vt:lpstr>
      <vt:lpstr>Arial</vt:lpstr>
      <vt:lpstr>AvenirNext LT Pro Medium</vt:lpstr>
      <vt:lpstr>Calibri</vt:lpstr>
      <vt:lpstr>Gill Sans Nova</vt:lpstr>
      <vt:lpstr>ConfettiVTI</vt:lpstr>
      <vt:lpstr>Hello everyone!</vt:lpstr>
      <vt:lpstr>Презентация PowerPoint</vt:lpstr>
      <vt:lpstr>Презентация PowerPoint</vt:lpstr>
      <vt:lpstr>Презентация PowerPoint</vt:lpstr>
      <vt:lpstr>What are we going to do?</vt:lpstr>
      <vt:lpstr>Презентация PowerPoint</vt:lpstr>
      <vt:lpstr>7 minutes  in each zone</vt:lpstr>
      <vt:lpstr>Cinquain Poetry  Do like the lesson?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everyone!</dc:title>
  <dc:creator>Диана Нарыжная</dc:creator>
  <cp:lastModifiedBy>Диана Нарыжная</cp:lastModifiedBy>
  <cp:revision>10</cp:revision>
  <dcterms:created xsi:type="dcterms:W3CDTF">2021-04-01T16:57:02Z</dcterms:created>
  <dcterms:modified xsi:type="dcterms:W3CDTF">2021-04-12T20:05:55Z</dcterms:modified>
</cp:coreProperties>
</file>