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0" r:id="rId4"/>
  </p:sldMasterIdLst>
  <p:notesMasterIdLst>
    <p:notesMasterId r:id="rId20"/>
  </p:notesMasterIdLst>
  <p:handoutMasterIdLst>
    <p:handoutMasterId r:id="rId21"/>
  </p:handoutMasterIdLst>
  <p:sldIdLst>
    <p:sldId id="287" r:id="rId5"/>
    <p:sldId id="263" r:id="rId6"/>
    <p:sldId id="258" r:id="rId7"/>
    <p:sldId id="278" r:id="rId8"/>
    <p:sldId id="279" r:id="rId9"/>
    <p:sldId id="265" r:id="rId10"/>
    <p:sldId id="280" r:id="rId11"/>
    <p:sldId id="281" r:id="rId12"/>
    <p:sldId id="266" r:id="rId13"/>
    <p:sldId id="282" r:id="rId14"/>
    <p:sldId id="283" r:id="rId15"/>
    <p:sldId id="267" r:id="rId16"/>
    <p:sldId id="284" r:id="rId17"/>
    <p:sldId id="285" r:id="rId18"/>
    <p:sldId id="28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3" autoAdjust="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208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3D76A-875B-4F1B-A7D4-99646019C7C6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392612-70A5-4497-A73D-FA082255AF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449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774D8-0BED-481B-B0ED-8ABBC860A072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16A70-7C62-42D6-A168-EC3E2FD851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17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43720-6709-4A69-870B-F0B5352BE9C7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12B3FE-B208-46FF-877C-F246C993F6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3258E-B84F-43BF-88EB-FBEA0EE45A76}" type="datetime4">
              <a:rPr lang="en-US" smtClean="0"/>
              <a:pPr/>
              <a:t>April 27, 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Signature of Teacher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3E66-5EA4-42A9-A711-4CAE9F3543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3258E-B84F-43BF-88EB-FBEA0EE45A76}" type="datetime4">
              <a:rPr lang="en-US" smtClean="0"/>
              <a:pPr/>
              <a:t>April 27, 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Signature of Teacher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3E66-5EA4-42A9-A711-4CAE9F3543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E43258E-B84F-43BF-88EB-FBEA0EE45A76}" type="datetime4">
              <a:rPr lang="en-US" smtClean="0"/>
              <a:pPr/>
              <a:t>April 27, 2021</a:t>
            </a:fld>
            <a:endParaRPr lang="en-US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6363E66-5EA4-42A9-A711-4CAE9F3543D7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Signature of Teacher</a:t>
            </a:r>
            <a:endParaRPr lang="en-US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hf sldNum="0"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3258E-B84F-43BF-88EB-FBEA0EE45A76}" type="datetime4">
              <a:rPr lang="en-US" smtClean="0"/>
              <a:pPr/>
              <a:t>April 27, 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Signature of Teacher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3E66-5EA4-42A9-A711-4CAE9F3543D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3258E-B84F-43BF-88EB-FBEA0EE45A76}" type="datetime4">
              <a:rPr lang="en-US" smtClean="0"/>
              <a:pPr/>
              <a:t>April 27, 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Signature of Teacher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3E66-5EA4-42A9-A711-4CAE9F3543D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hf sldNum="0"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3E66-5EA4-42A9-A711-4CAE9F3543D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Signature of Teacher</a:t>
            </a:r>
            <a:endParaRPr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3258E-B84F-43BF-88EB-FBEA0EE45A76}" type="datetime4">
              <a:rPr lang="en-US" smtClean="0"/>
              <a:pPr/>
              <a:t>April 27, 2021</a:t>
            </a:fld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3258E-B84F-43BF-88EB-FBEA0EE45A76}" type="datetime4">
              <a:rPr lang="en-US" smtClean="0"/>
              <a:pPr/>
              <a:t>April 27, 2021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Signature of Teacher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3E66-5EA4-42A9-A711-4CAE9F3543D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hf sldNum="0"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3258E-B84F-43BF-88EB-FBEA0EE45A76}" type="datetime4">
              <a:rPr lang="en-US" smtClean="0"/>
              <a:pPr/>
              <a:t>April 27, 2021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Signature of Teacher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3E66-5EA4-42A9-A711-4CAE9F3543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E43258E-B84F-43BF-88EB-FBEA0EE45A76}" type="datetime4">
              <a:rPr lang="en-US" smtClean="0"/>
              <a:pPr/>
              <a:t>April 27, 2021</a:t>
            </a:fld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6363E66-5EA4-42A9-A711-4CAE9F3543D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Signature of Teacher</a:t>
            </a:r>
            <a:endParaRPr lang="en-US" dirty="0"/>
          </a:p>
        </p:txBody>
      </p:sp>
    </p:spTree>
  </p:cSld>
  <p:clrMapOvr>
    <a:masterClrMapping/>
  </p:clrMapOvr>
  <p:hf sldNum="0"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3258E-B84F-43BF-88EB-FBEA0EE45A76}" type="datetime4">
              <a:rPr lang="en-US" smtClean="0"/>
              <a:pPr/>
              <a:t>April 27, 2021</a:t>
            </a:fld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363E66-5EA4-42A9-A711-4CAE9F3543D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Signature of Teacher</a:t>
            </a:r>
            <a:endParaRPr lang="en-US" dirty="0"/>
          </a:p>
        </p:txBody>
      </p:sp>
    </p:spTree>
  </p:cSld>
  <p:clrMapOvr>
    <a:masterClrMapping/>
  </p:clrMapOvr>
  <p:hf sldNum="0"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E43258E-B84F-43BF-88EB-FBEA0EE45A76}" type="datetime4">
              <a:rPr lang="en-US" smtClean="0"/>
              <a:pPr/>
              <a:t>April 27, 2021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Signature of Teacher</a:t>
            </a:r>
            <a:endParaRPr lang="en-US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6363E66-5EA4-42A9-A711-4CAE9F3543D7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sldNum="0" hdr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microsoft.com/office/2007/relationships/hdphoto" Target="../media/hdphoto4.wdp"/><Relationship Id="rId2" Type="http://schemas.openxmlformats.org/officeDocument/2006/relationships/image" Target="../media/image3.png"/><Relationship Id="rId16" Type="http://schemas.microsoft.com/office/2007/relationships/hdphoto" Target="../media/hdphoto6.wdp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10" Type="http://schemas.microsoft.com/office/2007/relationships/hdphoto" Target="../media/hdphoto3.wdp"/><Relationship Id="rId4" Type="http://schemas.openxmlformats.org/officeDocument/2006/relationships/image" Target="../media/image5.png"/><Relationship Id="rId9" Type="http://schemas.openxmlformats.org/officeDocument/2006/relationships/image" Target="../media/image8.png"/><Relationship Id="rId14" Type="http://schemas.microsoft.com/office/2007/relationships/hdphoto" Target="../media/hdphoto5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openxmlformats.org/officeDocument/2006/relationships/slide" Target="slide13.xml"/><Relationship Id="rId7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3.wdp"/><Relationship Id="rId5" Type="http://schemas.openxmlformats.org/officeDocument/2006/relationships/image" Target="../media/image21.png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4.wdp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13.png"/><Relationship Id="rId4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13.png"/><Relationship Id="rId4" Type="http://schemas.microsoft.com/office/2007/relationships/hdphoto" Target="../media/hdphoto7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14.png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1.wdp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Ольга\Downloads\pod-nadpis18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226776"/>
            <a:ext cx="8630314" cy="547260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55576" y="2144991"/>
            <a:ext cx="748883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Segoe Print" pitchFamily="2" charset="0"/>
              </a:rPr>
              <a:t> 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Segoe Print" pitchFamily="2" charset="0"/>
              </a:rPr>
              <a:t>М у л ь т          задачник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Segoe Print" pitchFamily="2" charset="0"/>
            </a:endParaRPr>
          </a:p>
        </p:txBody>
      </p:sp>
      <p:pic>
        <p:nvPicPr>
          <p:cNvPr id="8" name="Picture 2" descr="https://assets.stickpng.com/images/5ead92da4c7a84000456094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168" y="2643268"/>
            <a:ext cx="1540102" cy="128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assets.stickpng.com/images/5ead92c64c7a84000456094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676" y="4079934"/>
            <a:ext cx="1368311" cy="130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www.startfilm.ru/images/base/film/30_12_12/big_67767_mike4_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044" y="4057239"/>
            <a:ext cx="1248350" cy="137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s://i.pinimg.com/originals/8d/91/e0/8d91e02cecb2e73a89b0d0b563077d7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backgroundMark x1="48357" y1="51071" x2="48357" y2="51071"/>
                        <a14:backgroundMark x1="60500" y1="58000" x2="60500" y2="58000"/>
                        <a14:backgroundMark x1="71071" y1="22643" x2="71071" y2="22643"/>
                        <a14:backgroundMark x1="47500" y1="26286" x2="47500" y2="26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97" y="2801111"/>
            <a:ext cx="2551922" cy="255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https://c.wallhere.com/photos/41/8e/minions_bob_joy-994207.jpg!d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71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8510"/>
          <a:stretch/>
        </p:blipFill>
        <p:spPr bwMode="auto">
          <a:xfrm>
            <a:off x="4615817" y="2773244"/>
            <a:ext cx="1177962" cy="102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https://wallpaperplay.com/walls/full/7/c/c/392465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7500" l="31875" r="661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07" r="33484" b="2513"/>
          <a:stretch/>
        </p:blipFill>
        <p:spPr bwMode="auto">
          <a:xfrm>
            <a:off x="6846756" y="2574928"/>
            <a:ext cx="1760783" cy="312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https://studentstvo.webnode.com.ua/_files/200000005-91948928eb/kartinki--iz-mulymtfilymma-madagaskar-4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287" y="2668211"/>
            <a:ext cx="2801249" cy="294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0" descr="https://i.pinimg.com/736x/31/51/1e/31511ee27923de570da4691ad2b73b62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148760"/>
            <a:ext cx="1816957" cy="1816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886105" y="116306"/>
            <a:ext cx="536114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класс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Интерактивный тренажёр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«Умножение и деление на число 2. Решение задач» </a:t>
            </a:r>
          </a:p>
          <a:p>
            <a:pPr algn="ctr"/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37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9721" y="683433"/>
            <a:ext cx="8064896" cy="56166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751390" y="891443"/>
            <a:ext cx="5616624" cy="185784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Каждый из трёх миньонов посадил по 2 дерева. Сколько деревьев высадили миньоны?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89815" y="2991588"/>
            <a:ext cx="3722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ВЫБЕРИ   РЕШЕНИЕ   ЗАДАЧИ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675178" y="3482616"/>
            <a:ext cx="1256861" cy="52244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Arial" pitchFamily="34" charset="0"/>
                <a:cs typeface="Arial" pitchFamily="34" charset="0"/>
              </a:rPr>
              <a:t>3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+ 2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53140" y="3482616"/>
            <a:ext cx="1395868" cy="52244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3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: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2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020271" y="3491745"/>
            <a:ext cx="1347743" cy="52244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baseline="30000" dirty="0">
                <a:latin typeface="Arial" pitchFamily="34" charset="0"/>
                <a:cs typeface="Arial" pitchFamily="34" charset="0"/>
              </a:rPr>
              <a:t>.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3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90934" y="4365104"/>
            <a:ext cx="2520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ВЫБЕРИ    ОТВЕТ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675179" y="4941168"/>
            <a:ext cx="1368152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328084" y="4941168"/>
            <a:ext cx="1368152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905430" y="4941168"/>
            <a:ext cx="1368152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477139" y="5639070"/>
            <a:ext cx="1368152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135767" y="5639070"/>
            <a:ext cx="1368152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Arial" pitchFamily="34" charset="0"/>
                <a:cs typeface="Arial" pitchFamily="34" charset="0"/>
              </a:rPr>
              <a:t>6</a:t>
            </a:r>
          </a:p>
        </p:txBody>
      </p:sp>
      <p:pic>
        <p:nvPicPr>
          <p:cNvPr id="19" name="Picture 2" descr="https://clipart-best.com/img/minions/minions-clip-art-8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0" t="4166" r="53620" b="22956"/>
          <a:stretch/>
        </p:blipFill>
        <p:spPr bwMode="auto">
          <a:xfrm>
            <a:off x="204799" y="1746555"/>
            <a:ext cx="3684912" cy="453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Штриховая стрелка вправо 17">
            <a:hlinkClick r:id="rId3" action="ppaction://hlinksldjump"/>
          </p:cNvPr>
          <p:cNvSpPr/>
          <p:nvPr/>
        </p:nvSpPr>
        <p:spPr>
          <a:xfrm>
            <a:off x="7732626" y="5844564"/>
            <a:ext cx="1270778" cy="850270"/>
          </a:xfrm>
          <a:prstGeom prst="stripedRightArrow">
            <a:avLst>
              <a:gd name="adj1" fmla="val 47440"/>
              <a:gd name="adj2" fmla="val 67924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09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7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9721" y="683433"/>
            <a:ext cx="8064896" cy="56166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92434" y="910001"/>
            <a:ext cx="5651774" cy="185784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Мапа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Пондига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заболел. Лео и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Тигу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нужно собрать для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Мапы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5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цветвов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женьшеня и 5 цветов дерева солнца. Сколько всего цветов нужно собрать для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Мапы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? 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5711" y="2952980"/>
            <a:ext cx="3722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ВЫБЕРИ   РЕШЕНИЕ   ЗАДАЧИ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4146" y="3473487"/>
            <a:ext cx="1297574" cy="52244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5 </a:t>
            </a:r>
            <a:r>
              <a:rPr lang="ru-RU" sz="2800" b="1" baseline="300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2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306868" y="3485284"/>
            <a:ext cx="1185012" cy="52244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5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+ 5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800713" y="3482616"/>
            <a:ext cx="1131327" cy="52244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5 + 1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9693" y="4365104"/>
            <a:ext cx="2520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ВЫБЕРИ    ОТВЕТ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96424" y="4941168"/>
            <a:ext cx="1368152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449329" y="4941168"/>
            <a:ext cx="1368152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15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026675" y="4941168"/>
            <a:ext cx="1368152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7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598384" y="5639070"/>
            <a:ext cx="1368152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itchFamily="34" charset="0"/>
                <a:cs typeface="Arial" pitchFamily="34" charset="0"/>
              </a:rPr>
              <a:t>6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257012" y="5639070"/>
            <a:ext cx="1368152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10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4" descr="https://static.tildacdn.com/tild3530-3132-4839-b131-323434383664/f5391d600b1764a7f17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5385">
            <a:off x="5226008" y="1942269"/>
            <a:ext cx="3426917" cy="436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Штриховая стрелка вправо 18">
            <a:hlinkClick r:id="rId3" action="ppaction://hlinksldjump"/>
          </p:cNvPr>
          <p:cNvSpPr/>
          <p:nvPr/>
        </p:nvSpPr>
        <p:spPr>
          <a:xfrm>
            <a:off x="7732626" y="5844564"/>
            <a:ext cx="1270778" cy="850270"/>
          </a:xfrm>
          <a:prstGeom prst="stripedRightArrow">
            <a:avLst>
              <a:gd name="adj1" fmla="val 47440"/>
              <a:gd name="adj2" fmla="val 67924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04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4" grpId="0" animBg="1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Ольга\Downloads\pod-nadpis18.png"/>
          <p:cNvPicPr>
            <a:picLocks noChangeAspect="1" noChangeArrowheads="1"/>
          </p:cNvPicPr>
          <p:nvPr/>
        </p:nvPicPr>
        <p:blipFill rotWithShape="1">
          <a:blip r:embed="rId2" cstate="screen"/>
          <a:srcRect l="50000"/>
          <a:stretch/>
        </p:blipFill>
        <p:spPr bwMode="auto">
          <a:xfrm>
            <a:off x="4572000" y="116632"/>
            <a:ext cx="4572000" cy="6624736"/>
          </a:xfrm>
          <a:prstGeom prst="rect">
            <a:avLst/>
          </a:prstGeom>
          <a:noFill/>
        </p:spPr>
      </p:pic>
      <p:pic>
        <p:nvPicPr>
          <p:cNvPr id="6" name="Picture 2" descr="C:\Users\Ольга\Downloads\pod-nadpis18.png"/>
          <p:cNvPicPr>
            <a:picLocks noChangeAspect="1" noChangeArrowheads="1"/>
          </p:cNvPicPr>
          <p:nvPr/>
        </p:nvPicPr>
        <p:blipFill rotWithShape="1">
          <a:blip r:embed="rId2" cstate="screen"/>
          <a:srcRect r="50000"/>
          <a:stretch/>
        </p:blipFill>
        <p:spPr bwMode="auto">
          <a:xfrm>
            <a:off x="0" y="116632"/>
            <a:ext cx="4572000" cy="6624736"/>
          </a:xfrm>
          <a:prstGeom prst="rect">
            <a:avLst/>
          </a:prstGeom>
          <a:noFill/>
        </p:spPr>
      </p:pic>
      <p:sp>
        <p:nvSpPr>
          <p:cNvPr id="14" name="Прямоугольник 13">
            <a:hlinkClick r:id="rId3" action="ppaction://hlinksldjump"/>
          </p:cNvPr>
          <p:cNvSpPr/>
          <p:nvPr/>
        </p:nvSpPr>
        <p:spPr>
          <a:xfrm rot="21236416">
            <a:off x="609481" y="1054444"/>
            <a:ext cx="38701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Segoe Script" pitchFamily="34" charset="0"/>
              </a:rPr>
              <a:t>выбери  меня!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Segoe Script" pitchFamily="34" charset="0"/>
            </a:endParaRPr>
          </a:p>
        </p:txBody>
      </p:sp>
      <p:pic>
        <p:nvPicPr>
          <p:cNvPr id="11266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333" b="79778" l="15278" r="63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9496" r="36260" b="20357"/>
          <a:stretch/>
        </p:blipFill>
        <p:spPr bwMode="auto">
          <a:xfrm>
            <a:off x="5405249" y="2492897"/>
            <a:ext cx="2905502" cy="2647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>
            <a:hlinkClick r:id="rId4" action="ppaction://hlinksldjump"/>
          </p:cNvPr>
          <p:cNvSpPr/>
          <p:nvPr/>
        </p:nvSpPr>
        <p:spPr>
          <a:xfrm rot="297111">
            <a:off x="4856601" y="1035144"/>
            <a:ext cx="387017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Segoe Script" pitchFamily="34" charset="0"/>
              </a:rPr>
              <a:t>моя задача очень интересная! 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Segoe Script" pitchFamily="34" charset="0"/>
            </a:endParaRPr>
          </a:p>
        </p:txBody>
      </p:sp>
      <p:pic>
        <p:nvPicPr>
          <p:cNvPr id="11268" name="Picture 4" descr="https://www.startfilm.ru/images/base/film/21951_/15548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67346"/>
            <a:ext cx="3577026" cy="373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47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9721" y="683433"/>
            <a:ext cx="8064896" cy="56166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92434" y="910001"/>
            <a:ext cx="5651774" cy="185784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Arial" pitchFamily="34" charset="0"/>
                <a:cs typeface="Arial" pitchFamily="34" charset="0"/>
              </a:rPr>
              <a:t>Лев Алекс за завтраком съел 4 куска мяса и столько же за обедом. Сколько кусков мяса Алекс уже съел? 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5711" y="2952980"/>
            <a:ext cx="3722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ВЫБЕРИ   РЕШЕНИЕ   ЗАДАЧИ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4146" y="3473487"/>
            <a:ext cx="1297574" cy="52244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Arial" pitchFamily="34" charset="0"/>
                <a:cs typeface="Arial" pitchFamily="34" charset="0"/>
              </a:rPr>
              <a:t>4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baseline="300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2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306868" y="3485284"/>
            <a:ext cx="1185012" cy="52244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4 -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800713" y="3482616"/>
            <a:ext cx="1131327" cy="52244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Arial" pitchFamily="34" charset="0"/>
                <a:cs typeface="Arial" pitchFamily="34" charset="0"/>
              </a:rPr>
              <a:t>4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: 4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9693" y="4365104"/>
            <a:ext cx="2520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ВЫБЕРИ    ОТВЕТ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96424" y="4941168"/>
            <a:ext cx="1368152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449329" y="4941168"/>
            <a:ext cx="1368152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026675" y="4941168"/>
            <a:ext cx="1368152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7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598384" y="5639070"/>
            <a:ext cx="1368152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257012" y="5639070"/>
            <a:ext cx="1368152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10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Штриховая стрелка вправо 18">
            <a:hlinkClick r:id="rId2" action="ppaction://hlinksldjump"/>
          </p:cNvPr>
          <p:cNvSpPr/>
          <p:nvPr/>
        </p:nvSpPr>
        <p:spPr>
          <a:xfrm>
            <a:off x="7732626" y="5844564"/>
            <a:ext cx="1270778" cy="850270"/>
          </a:xfrm>
          <a:prstGeom prst="stripedRightArrow">
            <a:avLst>
              <a:gd name="adj1" fmla="val 47440"/>
              <a:gd name="adj2" fmla="val 67924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4" descr="https://www.startfilm.ru/images/base/film/21951_/15548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322" y="1857951"/>
            <a:ext cx="4803687" cy="501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кругленный прямоугольник 20"/>
          <p:cNvSpPr/>
          <p:nvPr/>
        </p:nvSpPr>
        <p:spPr>
          <a:xfrm>
            <a:off x="796424" y="4991811"/>
            <a:ext cx="1368152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449329" y="4991811"/>
            <a:ext cx="1368152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026675" y="4991811"/>
            <a:ext cx="1368152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7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257012" y="5689713"/>
            <a:ext cx="1368152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10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82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1" grpId="0" animBg="1"/>
      <p:bldP spid="22" grpId="0" animBg="1"/>
      <p:bldP spid="23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9721" y="683433"/>
            <a:ext cx="8064896" cy="56166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751390" y="891443"/>
            <a:ext cx="5616624" cy="185784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dirty="0" smtClean="0">
                <a:latin typeface="Arial" pitchFamily="34" charset="0"/>
                <a:cs typeface="Arial" pitchFamily="34" charset="0"/>
              </a:rPr>
              <a:t>Майк Вазовский на прошлой неделе рассмешил 8 детей. Сколько детей рассмешил Майк за 2 недели, если на этой неделе смеялось столько же детей? </a:t>
            </a:r>
            <a:endParaRPr lang="ru-RU" sz="2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89815" y="2991588"/>
            <a:ext cx="3722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ВЫБЕРИ   РЕШЕНИЕ   ЗАДАЧИ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675178" y="3482616"/>
            <a:ext cx="1256861" cy="52244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Arial" pitchFamily="34" charset="0"/>
                <a:cs typeface="Arial" pitchFamily="34" charset="0"/>
              </a:rPr>
              <a:t>8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+ 2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53140" y="3482616"/>
            <a:ext cx="1395868" cy="52244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Arial" pitchFamily="34" charset="0"/>
                <a:cs typeface="Arial" pitchFamily="34" charset="0"/>
              </a:rPr>
              <a:t>8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: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2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020271" y="3491745"/>
            <a:ext cx="1347743" cy="52244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8 </a:t>
            </a:r>
            <a:r>
              <a:rPr lang="ru-RU" sz="2800" b="1" baseline="30000" dirty="0">
                <a:latin typeface="Arial" pitchFamily="34" charset="0"/>
                <a:cs typeface="Arial" pitchFamily="34" charset="0"/>
              </a:rPr>
              <a:t>.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90934" y="4365104"/>
            <a:ext cx="2520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ВЫБЕРИ    ОТВЕТ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675179" y="4941168"/>
            <a:ext cx="1368152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10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328084" y="4941168"/>
            <a:ext cx="1368152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905430" y="4941168"/>
            <a:ext cx="1368152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477139" y="5639070"/>
            <a:ext cx="1368152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13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135767" y="5639070"/>
            <a:ext cx="1368152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16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Штриховая стрелка вправо 17">
            <a:hlinkClick r:id="rId2" action="ppaction://hlinksldjump"/>
          </p:cNvPr>
          <p:cNvSpPr/>
          <p:nvPr/>
        </p:nvSpPr>
        <p:spPr>
          <a:xfrm>
            <a:off x="7732626" y="5874922"/>
            <a:ext cx="1270778" cy="850270"/>
          </a:xfrm>
          <a:prstGeom prst="stripedRightArrow">
            <a:avLst>
              <a:gd name="adj1" fmla="val 47440"/>
              <a:gd name="adj2" fmla="val 67924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33" b="79778" l="15278" r="63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9496" r="36260" b="20357"/>
          <a:stretch/>
        </p:blipFill>
        <p:spPr bwMode="auto">
          <a:xfrm>
            <a:off x="0" y="1653057"/>
            <a:ext cx="4035791" cy="367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952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7" grpId="0" animBg="1"/>
      <p:bldP spid="24" grpId="0" animBg="1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Ольга\Downloads\pod-nadpis18.png"/>
          <p:cNvPicPr>
            <a:picLocks noChangeAspect="1" noChangeArrowheads="1"/>
          </p:cNvPicPr>
          <p:nvPr/>
        </p:nvPicPr>
        <p:blipFill rotWithShape="1">
          <a:blip r:embed="rId2" cstate="screen"/>
          <a:srcRect l="50000"/>
          <a:stretch/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176084" y="1628800"/>
            <a:ext cx="33638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800000"/>
                </a:solidFill>
                <a:latin typeface="Calibri Light" pitchFamily="34" charset="0"/>
              </a:rPr>
              <a:t>Друзья! </a:t>
            </a:r>
          </a:p>
          <a:p>
            <a:pPr algn="ctr"/>
            <a:endParaRPr lang="ru-RU" sz="2400" dirty="0">
              <a:solidFill>
                <a:srgbClr val="800000"/>
              </a:solidFill>
              <a:latin typeface="Calibri Light" pitchFamily="34" charset="0"/>
            </a:endParaRPr>
          </a:p>
          <a:p>
            <a:pPr algn="ctr"/>
            <a:r>
              <a:rPr lang="ru-RU" sz="2400" dirty="0" smtClean="0">
                <a:solidFill>
                  <a:srgbClr val="800000"/>
                </a:solidFill>
                <a:latin typeface="Calibri Light" pitchFamily="34" charset="0"/>
              </a:rPr>
              <a:t>Вы молодцы! </a:t>
            </a:r>
          </a:p>
          <a:p>
            <a:pPr algn="ctr"/>
            <a:r>
              <a:rPr lang="ru-RU" sz="2400" dirty="0" smtClean="0">
                <a:solidFill>
                  <a:srgbClr val="800000"/>
                </a:solidFill>
                <a:latin typeface="Calibri Light" pitchFamily="34" charset="0"/>
              </a:rPr>
              <a:t>Вы справились с нашими самыми трудными задачами! </a:t>
            </a:r>
          </a:p>
          <a:p>
            <a:pPr algn="ctr"/>
            <a:endParaRPr lang="ru-RU" sz="2400" dirty="0">
              <a:solidFill>
                <a:srgbClr val="800000"/>
              </a:solidFill>
              <a:latin typeface="Calibri Light" pitchFamily="34" charset="0"/>
            </a:endParaRPr>
          </a:p>
          <a:p>
            <a:pPr algn="ctr"/>
            <a:r>
              <a:rPr lang="ru-RU" sz="2400" dirty="0" smtClean="0">
                <a:solidFill>
                  <a:srgbClr val="800000"/>
                </a:solidFill>
                <a:latin typeface="Calibri Light" pitchFamily="34" charset="0"/>
              </a:rPr>
              <a:t>Поздравляем! 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0" y="0"/>
            <a:ext cx="4572000" cy="6858000"/>
            <a:chOff x="0" y="252264"/>
            <a:chExt cx="4572000" cy="5798344"/>
          </a:xfrm>
        </p:grpSpPr>
        <p:pic>
          <p:nvPicPr>
            <p:cNvPr id="6" name="Picture 2" descr="C:\Users\Ольга\Downloads\pod-nadpis18.png"/>
            <p:cNvPicPr>
              <a:picLocks noChangeAspect="1" noChangeArrowheads="1"/>
            </p:cNvPicPr>
            <p:nvPr/>
          </p:nvPicPr>
          <p:blipFill rotWithShape="1">
            <a:blip r:embed="rId2" cstate="screen"/>
            <a:srcRect r="50000"/>
            <a:stretch/>
          </p:blipFill>
          <p:spPr bwMode="auto">
            <a:xfrm>
              <a:off x="0" y="252264"/>
              <a:ext cx="4572000" cy="5798344"/>
            </a:xfrm>
            <a:prstGeom prst="rect">
              <a:avLst/>
            </a:prstGeom>
            <a:noFill/>
          </p:spPr>
        </p:pic>
        <p:sp>
          <p:nvSpPr>
            <p:cNvPr id="5" name="Прямоугольник 4"/>
            <p:cNvSpPr/>
            <p:nvPr/>
          </p:nvSpPr>
          <p:spPr>
            <a:xfrm>
              <a:off x="782723" y="1568510"/>
              <a:ext cx="3654152" cy="780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Segoe Print" pitchFamily="2" charset="0"/>
                </a:rPr>
                <a:t>Конец !</a:t>
              </a:r>
              <a:endPara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Segoe Print" pitchFamily="2" charset="0"/>
              </a:endParaRPr>
            </a:p>
          </p:txBody>
        </p:sp>
        <p:pic>
          <p:nvPicPr>
            <p:cNvPr id="2050" name="Picture 2" descr="https://im0-tub-ru.yandex.net/i?id=44cca108e5412951fc42765c768fc423&amp;n=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8750" y1="48000" x2="18750" y2="48000"/>
                          <a14:foregroundMark x1="16042" y1="32800" x2="16042" y2="32800"/>
                          <a14:foregroundMark x1="21042" y1="32800" x2="21042" y2="32800"/>
                          <a14:foregroundMark x1="42500" y1="24800" x2="42500" y2="24800"/>
                          <a14:foregroundMark x1="36667" y1="12800" x2="36667" y2="12800"/>
                          <a14:foregroundMark x1="55417" y1="28000" x2="55417" y2="28000"/>
                          <a14:foregroundMark x1="55625" y1="42400" x2="55625" y2="42400"/>
                          <a14:foregroundMark x1="77292" y1="48000" x2="77292" y2="48000"/>
                          <a14:foregroundMark x1="83750" y1="36000" x2="83750" y2="36000"/>
                          <a14:foregroundMark x1="44375" y1="34400" x2="44375" y2="34400"/>
                          <a14:foregroundMark x1="42292" y1="40000" x2="42292" y2="40000"/>
                          <a14:foregroundMark x1="58750" y1="9600" x2="58750" y2="9600"/>
                          <a14:foregroundMark x1="21667" y1="47200" x2="21667" y2="47200"/>
                          <a14:foregroundMark x1="48542" y1="60000" x2="48542" y2="60000"/>
                          <a14:foregroundMark x1="51042" y1="64000" x2="51042" y2="64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4953" y="2811666"/>
              <a:ext cx="3024336" cy="787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https://cdn.wallpapersafari.com/71/63/UX1KT2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7056" y1="43167" x2="7056" y2="43167"/>
                          <a14:foregroundMark x1="6337" y1="32833" x2="6337" y2="32833"/>
                          <a14:foregroundMark x1="3730" y1="29500" x2="3730" y2="29500"/>
                          <a14:foregroundMark x1="5978" y1="19167" x2="5978" y2="19167"/>
                          <a14:foregroundMark x1="6876" y1="10833" x2="6876" y2="10833"/>
                          <a14:foregroundMark x1="4764" y1="70333" x2="4764" y2="70333"/>
                          <a14:foregroundMark x1="1978" y1="79333" x2="1978" y2="79333"/>
                          <a14:foregroundMark x1="17483" y1="53500" x2="17483" y2="53500"/>
                          <a14:foregroundMark x1="19416" y1="77333" x2="19416" y2="77333"/>
                          <a14:foregroundMark x1="15910" y1="68333" x2="15910" y2="68333"/>
                          <a14:foregroundMark x1="12944" y1="55333" x2="12944" y2="55333"/>
                          <a14:foregroundMark x1="23775" y1="44500" x2="23775" y2="44500"/>
                          <a14:foregroundMark x1="21663" y1="37333" x2="21663" y2="37333"/>
                          <a14:foregroundMark x1="18022" y1="36000" x2="18022" y2="36000"/>
                          <a14:foregroundMark x1="18517" y1="28833" x2="18517" y2="28833"/>
                          <a14:foregroundMark x1="19416" y1="23667" x2="19416" y2="23667"/>
                          <a14:foregroundMark x1="17483" y1="21833" x2="17483" y2="21833"/>
                          <a14:foregroundMark x1="20629" y1="18000" x2="20629" y2="18000"/>
                          <a14:foregroundMark x1="32809" y1="54167" x2="32809" y2="54167"/>
                          <a14:foregroundMark x1="31101" y1="27000" x2="31101" y2="27000"/>
                          <a14:foregroundMark x1="34742" y1="24333" x2="34742" y2="24333"/>
                          <a14:foregroundMark x1="32494" y1="20500" x2="32494" y2="20500"/>
                          <a14:foregroundMark x1="20629" y1="60000" x2="20629" y2="60000"/>
                          <a14:foregroundMark x1="51461" y1="26333" x2="51461" y2="26333"/>
                          <a14:foregroundMark x1="7551" y1="18000" x2="7551" y2="18000"/>
                          <a14:foregroundMark x1="63865" y1="43833" x2="63865" y2="43833"/>
                          <a14:foregroundMark x1="64360" y1="71500" x2="64360" y2="71500"/>
                          <a14:foregroundMark x1="56719" y1="68333" x2="56719" y2="68333"/>
                          <a14:foregroundMark x1="54966" y1="79333" x2="54966" y2="79333"/>
                          <a14:foregroundMark x1="55506" y1="72833" x2="55506" y2="72833"/>
                          <a14:foregroundMark x1="63326" y1="24333" x2="63326" y2="24333"/>
                          <a14:foregroundMark x1="59685" y1="36667" x2="59685" y2="36667"/>
                          <a14:foregroundMark x1="57213" y1="25000" x2="57213" y2="25000"/>
                          <a14:foregroundMark x1="76225" y1="52167" x2="76225" y2="52167"/>
                          <a14:foregroundMark x1="70831" y1="29500" x2="70831" y2="29500"/>
                          <a14:foregroundMark x1="72764" y1="21167" x2="72764" y2="21167"/>
                          <a14:foregroundMark x1="77618" y1="22500" x2="77618" y2="22500"/>
                          <a14:foregroundMark x1="90697" y1="43167" x2="90697" y2="43167"/>
                          <a14:foregroundMark x1="95910" y1="74833" x2="95910" y2="74833"/>
                          <a14:foregroundMark x1="88090" y1="63833" x2="88090" y2="63833"/>
                          <a14:foregroundMark x1="85798" y1="73500" x2="85798" y2="73500"/>
                          <a14:foregroundMark x1="92090" y1="25000" x2="92090" y2="25000"/>
                          <a14:foregroundMark x1="92629" y1="34000" x2="92629" y2="34000"/>
                          <a14:foregroundMark x1="7659" y1="25765" x2="7659" y2="257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3356992"/>
              <a:ext cx="3852462" cy="1378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5598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Ольга\Downloads\pod-nadpis18.png"/>
          <p:cNvPicPr>
            <a:picLocks noChangeAspect="1" noChangeArrowheads="1"/>
          </p:cNvPicPr>
          <p:nvPr/>
        </p:nvPicPr>
        <p:blipFill rotWithShape="1">
          <a:blip r:embed="rId2" cstate="screen"/>
          <a:srcRect l="50000"/>
          <a:stretch/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176085" y="1072539"/>
            <a:ext cx="33638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800000"/>
                </a:solidFill>
                <a:latin typeface="Calibri Light" pitchFamily="34" charset="0"/>
              </a:rPr>
              <a:t>Друзья! </a:t>
            </a:r>
          </a:p>
          <a:p>
            <a:pPr algn="ctr"/>
            <a:r>
              <a:rPr lang="ru-RU" sz="2400" dirty="0" smtClean="0">
                <a:solidFill>
                  <a:srgbClr val="800000"/>
                </a:solidFill>
                <a:latin typeface="Calibri Light" pitchFamily="34" charset="0"/>
              </a:rPr>
              <a:t>Предлагаем вам решить задачи с героями любимых детских мультфильмов. Листай странички задачника и выбирай задачу, нажав на героя. </a:t>
            </a:r>
          </a:p>
          <a:p>
            <a:pPr algn="ctr"/>
            <a:r>
              <a:rPr lang="ru-RU" sz="2400" dirty="0" smtClean="0">
                <a:solidFill>
                  <a:srgbClr val="800000"/>
                </a:solidFill>
                <a:latin typeface="Calibri Light" pitchFamily="34" charset="0"/>
              </a:rPr>
              <a:t>Желаем успехов! </a:t>
            </a:r>
            <a:endParaRPr lang="ru-RU" sz="2400" dirty="0">
              <a:solidFill>
                <a:srgbClr val="800000"/>
              </a:solidFill>
              <a:latin typeface="Calibri Light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0" y="0"/>
            <a:ext cx="4572000" cy="6858000"/>
            <a:chOff x="0" y="252264"/>
            <a:chExt cx="4572000" cy="5798344"/>
          </a:xfrm>
        </p:grpSpPr>
        <p:pic>
          <p:nvPicPr>
            <p:cNvPr id="6" name="Picture 2" descr="C:\Users\Ольга\Downloads\pod-nadpis18.png"/>
            <p:cNvPicPr>
              <a:picLocks noChangeAspect="1" noChangeArrowheads="1"/>
            </p:cNvPicPr>
            <p:nvPr/>
          </p:nvPicPr>
          <p:blipFill rotWithShape="1">
            <a:blip r:embed="rId2" cstate="screen"/>
            <a:srcRect r="50000"/>
            <a:stretch/>
          </p:blipFill>
          <p:spPr bwMode="auto">
            <a:xfrm>
              <a:off x="0" y="252264"/>
              <a:ext cx="4572000" cy="5798344"/>
            </a:xfrm>
            <a:prstGeom prst="rect">
              <a:avLst/>
            </a:prstGeom>
            <a:noFill/>
          </p:spPr>
        </p:pic>
        <p:sp>
          <p:nvSpPr>
            <p:cNvPr id="5" name="Прямоугольник 4"/>
            <p:cNvSpPr/>
            <p:nvPr/>
          </p:nvSpPr>
          <p:spPr>
            <a:xfrm>
              <a:off x="899592" y="1243269"/>
              <a:ext cx="3456384" cy="166199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Segoe Print" pitchFamily="2" charset="0"/>
                </a:rPr>
                <a:t> М У Л Ь Т </a:t>
              </a:r>
            </a:p>
            <a:p>
              <a:pPr algn="ctr"/>
              <a:r>
                <a:rPr lang="ru-RU" sz="2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Segoe Print" pitchFamily="2" charset="0"/>
                </a:rPr>
                <a:t>ЗАДАЧНИК</a:t>
              </a:r>
            </a:p>
            <a:p>
              <a:pPr algn="ctr"/>
              <a:r>
                <a:rPr lang="ru-RU" sz="2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Segoe Print" pitchFamily="2" charset="0"/>
                </a:rPr>
                <a:t> </a:t>
              </a:r>
            </a:p>
            <a:p>
              <a:pPr algn="ctr"/>
              <a:r>
                <a:rPr lang="ru-RU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Segoe Print" pitchFamily="2" charset="0"/>
                </a:rPr>
                <a:t>Для 2 класса</a:t>
              </a:r>
              <a:endPara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Segoe Print" pitchFamily="2" charset="0"/>
              </a:endParaRPr>
            </a:p>
          </p:txBody>
        </p:sp>
        <p:pic>
          <p:nvPicPr>
            <p:cNvPr id="2050" name="Picture 2" descr="https://im0-tub-ru.yandex.net/i?id=44cca108e5412951fc42765c768fc423&amp;n=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8750" y1="48000" x2="18750" y2="48000"/>
                          <a14:foregroundMark x1="16042" y1="32800" x2="16042" y2="32800"/>
                          <a14:foregroundMark x1="21042" y1="32800" x2="21042" y2="32800"/>
                          <a14:foregroundMark x1="42500" y1="24800" x2="42500" y2="24800"/>
                          <a14:foregroundMark x1="36667" y1="12800" x2="36667" y2="12800"/>
                          <a14:foregroundMark x1="55417" y1="28000" x2="55417" y2="28000"/>
                          <a14:foregroundMark x1="55625" y1="42400" x2="55625" y2="42400"/>
                          <a14:foregroundMark x1="77292" y1="48000" x2="77292" y2="48000"/>
                          <a14:foregroundMark x1="83750" y1="36000" x2="83750" y2="36000"/>
                          <a14:foregroundMark x1="44375" y1="34400" x2="44375" y2="34400"/>
                          <a14:foregroundMark x1="42292" y1="40000" x2="42292" y2="40000"/>
                          <a14:foregroundMark x1="58750" y1="9600" x2="58750" y2="9600"/>
                          <a14:foregroundMark x1="21667" y1="47200" x2="21667" y2="47200"/>
                          <a14:foregroundMark x1="48542" y1="60000" x2="48542" y2="60000"/>
                          <a14:foregroundMark x1="51042" y1="64000" x2="51042" y2="64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4953" y="2811666"/>
              <a:ext cx="3024336" cy="787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https://cdn.wallpapersafari.com/71/63/UX1KT2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7056" y1="43167" x2="7056" y2="43167"/>
                          <a14:foregroundMark x1="6337" y1="32833" x2="6337" y2="32833"/>
                          <a14:foregroundMark x1="3730" y1="29500" x2="3730" y2="29500"/>
                          <a14:foregroundMark x1="5978" y1="19167" x2="5978" y2="19167"/>
                          <a14:foregroundMark x1="6876" y1="10833" x2="6876" y2="10833"/>
                          <a14:foregroundMark x1="4764" y1="70333" x2="4764" y2="70333"/>
                          <a14:foregroundMark x1="1978" y1="79333" x2="1978" y2="79333"/>
                          <a14:foregroundMark x1="17483" y1="53500" x2="17483" y2="53500"/>
                          <a14:foregroundMark x1="19416" y1="77333" x2="19416" y2="77333"/>
                          <a14:foregroundMark x1="15910" y1="68333" x2="15910" y2="68333"/>
                          <a14:foregroundMark x1="12944" y1="55333" x2="12944" y2="55333"/>
                          <a14:foregroundMark x1="23775" y1="44500" x2="23775" y2="44500"/>
                          <a14:foregroundMark x1="21663" y1="37333" x2="21663" y2="37333"/>
                          <a14:foregroundMark x1="18022" y1="36000" x2="18022" y2="36000"/>
                          <a14:foregroundMark x1="18517" y1="28833" x2="18517" y2="28833"/>
                          <a14:foregroundMark x1="19416" y1="23667" x2="19416" y2="23667"/>
                          <a14:foregroundMark x1="17483" y1="21833" x2="17483" y2="21833"/>
                          <a14:foregroundMark x1="20629" y1="18000" x2="20629" y2="18000"/>
                          <a14:foregroundMark x1="32809" y1="54167" x2="32809" y2="54167"/>
                          <a14:foregroundMark x1="31101" y1="27000" x2="31101" y2="27000"/>
                          <a14:foregroundMark x1="34742" y1="24333" x2="34742" y2="24333"/>
                          <a14:foregroundMark x1="32494" y1="20500" x2="32494" y2="20500"/>
                          <a14:foregroundMark x1="20629" y1="60000" x2="20629" y2="60000"/>
                          <a14:foregroundMark x1="51461" y1="26333" x2="51461" y2="26333"/>
                          <a14:foregroundMark x1="7551" y1="18000" x2="7551" y2="18000"/>
                          <a14:foregroundMark x1="63865" y1="43833" x2="63865" y2="43833"/>
                          <a14:foregroundMark x1="64360" y1="71500" x2="64360" y2="71500"/>
                          <a14:foregroundMark x1="56719" y1="68333" x2="56719" y2="68333"/>
                          <a14:foregroundMark x1="54966" y1="79333" x2="54966" y2="79333"/>
                          <a14:foregroundMark x1="55506" y1="72833" x2="55506" y2="72833"/>
                          <a14:foregroundMark x1="63326" y1="24333" x2="63326" y2="24333"/>
                          <a14:foregroundMark x1="59685" y1="36667" x2="59685" y2="36667"/>
                          <a14:foregroundMark x1="57213" y1="25000" x2="57213" y2="25000"/>
                          <a14:foregroundMark x1="76225" y1="52167" x2="76225" y2="52167"/>
                          <a14:foregroundMark x1="70831" y1="29500" x2="70831" y2="29500"/>
                          <a14:foregroundMark x1="72764" y1="21167" x2="72764" y2="21167"/>
                          <a14:foregroundMark x1="77618" y1="22500" x2="77618" y2="22500"/>
                          <a14:foregroundMark x1="90697" y1="43167" x2="90697" y2="43167"/>
                          <a14:foregroundMark x1="95910" y1="74833" x2="95910" y2="74833"/>
                          <a14:foregroundMark x1="88090" y1="63833" x2="88090" y2="63833"/>
                          <a14:foregroundMark x1="85798" y1="73500" x2="85798" y2="73500"/>
                          <a14:foregroundMark x1="92090" y1="25000" x2="92090" y2="25000"/>
                          <a14:foregroundMark x1="92629" y1="34000" x2="92629" y2="34000"/>
                          <a14:foregroundMark x1="7659" y1="25765" x2="7659" y2="257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3356992"/>
              <a:ext cx="3852462" cy="1378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9505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Ольга\Downloads\pod-nadpis18.pn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screen"/>
          <a:srcRect l="50000"/>
          <a:stretch/>
        </p:blipFill>
        <p:spPr bwMode="auto">
          <a:xfrm>
            <a:off x="4572000" y="116632"/>
            <a:ext cx="4572000" cy="6624736"/>
          </a:xfrm>
          <a:prstGeom prst="rect">
            <a:avLst/>
          </a:prstGeom>
          <a:noFill/>
        </p:spPr>
      </p:pic>
      <p:grpSp>
        <p:nvGrpSpPr>
          <p:cNvPr id="15" name="Группа 14"/>
          <p:cNvGrpSpPr/>
          <p:nvPr/>
        </p:nvGrpSpPr>
        <p:grpSpPr>
          <a:xfrm>
            <a:off x="0" y="116632"/>
            <a:ext cx="4572000" cy="6624736"/>
            <a:chOff x="0" y="116632"/>
            <a:chExt cx="4572000" cy="6624736"/>
          </a:xfrm>
        </p:grpSpPr>
        <p:pic>
          <p:nvPicPr>
            <p:cNvPr id="6" name="Picture 2" descr="C:\Users\Ольга\Downloads\pod-nadpis18.png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/>
            <a:srcRect r="50000"/>
            <a:stretch/>
          </p:blipFill>
          <p:spPr bwMode="auto">
            <a:xfrm>
              <a:off x="0" y="116632"/>
              <a:ext cx="4572000" cy="6624736"/>
            </a:xfrm>
            <a:prstGeom prst="rect">
              <a:avLst/>
            </a:prstGeom>
            <a:noFill/>
          </p:spPr>
        </p:pic>
        <p:sp>
          <p:nvSpPr>
            <p:cNvPr id="14" name="Прямоугольник 13">
              <a:hlinkClick r:id="rId4" action="ppaction://hlinksldjump"/>
            </p:cNvPr>
            <p:cNvSpPr/>
            <p:nvPr/>
          </p:nvSpPr>
          <p:spPr>
            <a:xfrm rot="21125450">
              <a:off x="609481" y="1054444"/>
              <a:ext cx="3870176" cy="95410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Segoe Script" pitchFamily="34" charset="0"/>
                </a:rPr>
                <a:t>Очень  прошу,</a:t>
              </a:r>
            </a:p>
            <a:p>
              <a:pPr algn="ctr"/>
              <a:r>
                <a:rPr lang="ru-RU" sz="2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Segoe Script" pitchFamily="34" charset="0"/>
                </a:rPr>
                <a:t>выбери  меня!</a:t>
              </a:r>
              <a:endPara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Segoe Script" pitchFamily="34" charset="0"/>
              </a:endParaRPr>
            </a:p>
          </p:txBody>
        </p:sp>
        <p:pic>
          <p:nvPicPr>
            <p:cNvPr id="7170" name="Picture 2" descr="https://i02.fotocdn.net/s117/16e382e526356f3a/public_pin_l/2656050814.jpg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86" b="100000" l="0" r="100000">
                          <a14:backgroundMark x1="47363" y1="28809" x2="47363" y2="28809"/>
                          <a14:backgroundMark x1="59473" y1="24902" x2="59473" y2="249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17" t="11195" r="29680" b="6311"/>
            <a:stretch/>
          </p:blipFill>
          <p:spPr bwMode="auto">
            <a:xfrm rot="21311055">
              <a:off x="1521018" y="1794295"/>
              <a:ext cx="2047101" cy="3639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Прямоугольник 17">
            <a:hlinkClick r:id="rId2" action="ppaction://hlinksldjump"/>
          </p:cNvPr>
          <p:cNvSpPr/>
          <p:nvPr/>
        </p:nvSpPr>
        <p:spPr>
          <a:xfrm rot="381472">
            <a:off x="4916894" y="1132615"/>
            <a:ext cx="387017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Segoe Script" pitchFamily="34" charset="0"/>
              </a:rPr>
              <a:t>А мою задачу решишь? 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Segoe Script" pitchFamily="34" charset="0"/>
            </a:endParaRPr>
          </a:p>
        </p:txBody>
      </p:sp>
      <p:pic>
        <p:nvPicPr>
          <p:cNvPr id="7172" name="Picture 4" descr="https://w7.pngwing.com/pngs/615/179/png-transparent-shrek-the-musical-lord-farquaad-youtube-shrek-film-series-others-fictional-character-meme-film.pn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backgroundMark x1="39457" y1="41016" x2="39457" y2="41016"/>
                        <a14:backgroundMark x1="61522" y1="45703" x2="61522" y2="45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18" r="30745"/>
          <a:stretch/>
        </p:blipFill>
        <p:spPr bwMode="auto">
          <a:xfrm>
            <a:off x="5508104" y="1914787"/>
            <a:ext cx="2328749" cy="339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65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9721" y="683433"/>
            <a:ext cx="8064896" cy="56166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123728" y="923086"/>
            <a:ext cx="6408712" cy="185784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Леди Баг подарила 10 воздушных шариков своим друзьям, по 2 воздушных шара каждому. Сколько друзей Леди Баг получили шарики? </a:t>
            </a:r>
          </a:p>
        </p:txBody>
      </p:sp>
      <p:pic>
        <p:nvPicPr>
          <p:cNvPr id="4" name="Picture 2" descr="https://i02.fotocdn.net/s117/16e382e526356f3a/public_pin_l/26560508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6" b="100000" l="0" r="100000">
                        <a14:backgroundMark x1="47363" y1="28809" x2="47363" y2="28809"/>
                        <a14:backgroundMark x1="59473" y1="24902" x2="59473" y2="249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17" t="11195" r="29680" b="6311"/>
          <a:stretch/>
        </p:blipFill>
        <p:spPr bwMode="auto">
          <a:xfrm rot="21311055" flipH="1">
            <a:off x="545047" y="654864"/>
            <a:ext cx="2994323" cy="540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491881" y="2991588"/>
            <a:ext cx="3722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ВЫБЕРИ   РЕШЕНИЕ   ЗАДАЧИ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71800" y="3482616"/>
            <a:ext cx="1728192" cy="52244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10 + 2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16016" y="3482616"/>
            <a:ext cx="1728192" cy="52244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10 </a:t>
            </a:r>
            <a:r>
              <a:rPr lang="ru-RU" sz="2800" b="1" baseline="300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2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639823" y="3491745"/>
            <a:ext cx="1728192" cy="52244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10 : 2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19972" y="4365104"/>
            <a:ext cx="2520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ВЫБЕРИ    ОТВЕТ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675179" y="4941168"/>
            <a:ext cx="1368152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12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328084" y="4941168"/>
            <a:ext cx="1368152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20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905430" y="4941168"/>
            <a:ext cx="1368152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477139" y="5639070"/>
            <a:ext cx="1368152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135767" y="5639070"/>
            <a:ext cx="1368152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10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Штриховая стрелка вправо 4">
            <a:hlinkClick r:id="rId4" action="ppaction://hlinksldjump"/>
          </p:cNvPr>
          <p:cNvSpPr/>
          <p:nvPr/>
        </p:nvSpPr>
        <p:spPr>
          <a:xfrm>
            <a:off x="7732626" y="5874922"/>
            <a:ext cx="1270778" cy="850270"/>
          </a:xfrm>
          <a:prstGeom prst="stripedRightArrow">
            <a:avLst>
              <a:gd name="adj1" fmla="val 47440"/>
              <a:gd name="adj2" fmla="val 67924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83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7" grpId="0" animBg="1"/>
      <p:bldP spid="25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9721" y="683433"/>
            <a:ext cx="8064896" cy="56166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92434" y="910001"/>
            <a:ext cx="5651774" cy="185784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У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Шрека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на болоте жили 7 пар лягушек. Сколько всего лягушек было на болоте?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5711" y="2952980"/>
            <a:ext cx="3722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ВЫБЕРИ   РЕШЕНИЕ   ЗАДАЧИ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4146" y="3473487"/>
            <a:ext cx="1297574" cy="52244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Arial" pitchFamily="34" charset="0"/>
                <a:cs typeface="Arial" pitchFamily="34" charset="0"/>
              </a:rPr>
              <a:t>7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+ 7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306868" y="3485284"/>
            <a:ext cx="1185012" cy="52244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7 </a:t>
            </a:r>
            <a:r>
              <a:rPr lang="ru-RU" sz="2800" b="1" baseline="300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2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800713" y="3482616"/>
            <a:ext cx="1131327" cy="52244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Arial" pitchFamily="34" charset="0"/>
                <a:cs typeface="Arial" pitchFamily="34" charset="0"/>
              </a:rPr>
              <a:t>7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: 2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9693" y="4365104"/>
            <a:ext cx="2520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ВЫБЕРИ    ОТВЕТ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96424" y="4941168"/>
            <a:ext cx="1368152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14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449329" y="4941168"/>
            <a:ext cx="1368152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026675" y="4941168"/>
            <a:ext cx="1368152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7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598384" y="5639070"/>
            <a:ext cx="1368152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9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257012" y="5639070"/>
            <a:ext cx="1368152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pic>
        <p:nvPicPr>
          <p:cNvPr id="18" name="Picture 4" descr="https://w7.pngwing.com/pngs/615/179/png-transparent-shrek-the-musical-lord-farquaad-youtube-shrek-film-series-others-fictional-character-meme-film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backgroundMark x1="39457" y1="41016" x2="39457" y2="41016"/>
                        <a14:backgroundMark x1="61522" y1="45703" x2="61522" y2="45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18" r="30745"/>
          <a:stretch/>
        </p:blipFill>
        <p:spPr bwMode="auto">
          <a:xfrm flipH="1">
            <a:off x="5724128" y="836713"/>
            <a:ext cx="3149624" cy="530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Штриховая стрелка вправо 18">
            <a:hlinkClick r:id="rId4" action="ppaction://hlinksldjump"/>
          </p:cNvPr>
          <p:cNvSpPr/>
          <p:nvPr/>
        </p:nvSpPr>
        <p:spPr>
          <a:xfrm>
            <a:off x="7732626" y="5844564"/>
            <a:ext cx="1270778" cy="850270"/>
          </a:xfrm>
          <a:prstGeom prst="stripedRightArrow">
            <a:avLst>
              <a:gd name="adj1" fmla="val 47440"/>
              <a:gd name="adj2" fmla="val 67924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89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Ольга\Downloads\pod-nadpis18.pn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screen"/>
          <a:srcRect l="50000"/>
          <a:stretch/>
        </p:blipFill>
        <p:spPr bwMode="auto">
          <a:xfrm>
            <a:off x="4572000" y="116632"/>
            <a:ext cx="4572000" cy="6624736"/>
          </a:xfrm>
          <a:prstGeom prst="rect">
            <a:avLst/>
          </a:prstGeom>
          <a:noFill/>
        </p:spPr>
      </p:pic>
      <p:pic>
        <p:nvPicPr>
          <p:cNvPr id="6" name="Picture 2" descr="C:\Users\Ольга\Downloads\pod-nadpis18.pn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screen"/>
          <a:srcRect r="50000"/>
          <a:stretch/>
        </p:blipFill>
        <p:spPr bwMode="auto">
          <a:xfrm>
            <a:off x="0" y="116632"/>
            <a:ext cx="4572000" cy="6624736"/>
          </a:xfrm>
          <a:prstGeom prst="rect">
            <a:avLst/>
          </a:prstGeom>
          <a:noFill/>
        </p:spPr>
      </p:pic>
      <p:sp>
        <p:nvSpPr>
          <p:cNvPr id="14" name="Прямоугольник 13">
            <a:hlinkClick r:id="rId4" action="ppaction://hlinksldjump"/>
          </p:cNvPr>
          <p:cNvSpPr/>
          <p:nvPr/>
        </p:nvSpPr>
        <p:spPr>
          <a:xfrm rot="21173509">
            <a:off x="609481" y="1054444"/>
            <a:ext cx="38701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Segoe Script" pitchFamily="34" charset="0"/>
              </a:rPr>
              <a:t>выбирай  меня!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Segoe Script" pitchFamily="34" charset="0"/>
            </a:endParaRPr>
          </a:p>
        </p:txBody>
      </p:sp>
      <p:pic>
        <p:nvPicPr>
          <p:cNvPr id="9218" name="Picture 2" descr="https://kidimidi.net/wp-content/uploads/2016/08/slide-1__img-2-370x436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80862"/>
            <a:ext cx="2797297" cy="329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>
            <a:hlinkClick r:id="rId2" action="ppaction://hlinksldjump"/>
          </p:cNvPr>
          <p:cNvSpPr/>
          <p:nvPr/>
        </p:nvSpPr>
        <p:spPr>
          <a:xfrm rot="381472">
            <a:off x="4922912" y="1054444"/>
            <a:ext cx="387017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Segoe Script" pitchFamily="34" charset="0"/>
              </a:rPr>
              <a:t>Пожалуйста, реши мою задачу!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Segoe Script" pitchFamily="34" charset="0"/>
            </a:endParaRPr>
          </a:p>
        </p:txBody>
      </p:sp>
      <p:pic>
        <p:nvPicPr>
          <p:cNvPr id="9222" name="Picture 6" descr="http://www.cinemaplusnews.com/wp-content/uploads/2017/04/Brainy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75968" y1="23578" x2="75968" y2="23578"/>
                        <a14:foregroundMark x1="72457" y1="10000" x2="72457" y2="10000"/>
                        <a14:foregroundMark x1="61836" y1="7890" x2="61836" y2="7890"/>
                        <a14:foregroundMark x1="68677" y1="6330" x2="68677" y2="6330"/>
                        <a14:foregroundMark x1="75158" y1="6147" x2="75158" y2="6147"/>
                        <a14:foregroundMark x1="80198" y1="7890" x2="80198" y2="7890"/>
                        <a14:foregroundMark x1="82538" y1="15321" x2="82538" y2="15321"/>
                        <a14:foregroundMark x1="73177" y1="16422" x2="73177" y2="16422"/>
                        <a14:foregroundMark x1="67147" y1="19174" x2="67147" y2="19174"/>
                        <a14:foregroundMark x1="74437" y1="27706" x2="74437" y2="27706"/>
                        <a14:foregroundMark x1="78218" y1="32294" x2="78218" y2="32294"/>
                        <a14:foregroundMark x1="82988" y1="37431" x2="82988" y2="37431"/>
                        <a14:foregroundMark x1="84788" y1="28716" x2="84788" y2="28716"/>
                        <a14:foregroundMark x1="85509" y1="22294" x2="85509" y2="22294"/>
                        <a14:foregroundMark x1="83798" y1="20459" x2="83798" y2="20459"/>
                        <a14:foregroundMark x1="85779" y1="13578" x2="85779" y2="13578"/>
                        <a14:foregroundMark x1="59586" y1="69541" x2="59586" y2="69541"/>
                        <a14:foregroundMark x1="69127" y1="61284" x2="69127" y2="61284"/>
                        <a14:foregroundMark x1="65617" y1="70275" x2="65617" y2="70275"/>
                        <a14:foregroundMark x1="71917" y1="80092" x2="71917" y2="80092"/>
                        <a14:foregroundMark x1="87579" y1="92936" x2="87579" y2="92936"/>
                        <a14:foregroundMark x1="92529" y1="89817" x2="92529" y2="89817"/>
                        <a14:foregroundMark x1="86499" y1="87798" x2="86499" y2="87798"/>
                        <a14:foregroundMark x1="78488" y1="87523" x2="78488" y2="87523"/>
                        <a14:foregroundMark x1="73447" y1="82936" x2="73447" y2="82936"/>
                        <a14:foregroundMark x1="67597" y1="77798" x2="67597" y2="77798"/>
                        <a14:foregroundMark x1="62106" y1="72844" x2="62106" y2="72844"/>
                        <a14:foregroundMark x1="52745" y1="69817" x2="52745" y2="69817"/>
                        <a14:foregroundMark x1="55806" y1="77248" x2="55806" y2="77248"/>
                        <a14:foregroundMark x1="55806" y1="84220" x2="55806" y2="84220"/>
                        <a14:foregroundMark x1="57336" y1="91927" x2="57336" y2="91927"/>
                        <a14:foregroundMark x1="47705" y1="93670" x2="47705" y2="93670"/>
                        <a14:foregroundMark x1="39154" y1="92385" x2="39154" y2="92385"/>
                        <a14:foregroundMark x1="38434" y1="89541" x2="38434" y2="89541"/>
                        <a14:foregroundMark x1="41674" y1="92661" x2="41674" y2="92661"/>
                        <a14:foregroundMark x1="54275" y1="95505" x2="54275" y2="95505"/>
                        <a14:foregroundMark x1="60846" y1="94954" x2="60846" y2="94954"/>
                        <a14:foregroundMark x1="53735" y1="80092" x2="53735" y2="80092"/>
                        <a14:foregroundMark x1="52295" y1="75413" x2="52295" y2="75413"/>
                        <a14:foregroundMark x1="56256" y1="71376" x2="56256" y2="71376"/>
                        <a14:foregroundMark x1="62376" y1="69266" x2="62376" y2="69266"/>
                        <a14:foregroundMark x1="66607" y1="66422" x2="66607" y2="66422"/>
                        <a14:foregroundMark x1="66607" y1="63394" x2="66607" y2="63394"/>
                        <a14:foregroundMark x1="65347" y1="74404" x2="65347" y2="74404"/>
                        <a14:foregroundMark x1="69127" y1="80367" x2="69127" y2="80367"/>
                        <a14:foregroundMark x1="81458" y1="91101" x2="81458" y2="91101"/>
                        <a14:foregroundMark x1="83258" y1="87798" x2="83258" y2="87798"/>
                        <a14:foregroundMark x1="85059" y1="92661" x2="85059" y2="92661"/>
                        <a14:foregroundMark x1="90099" y1="86239" x2="90099" y2="86239"/>
                        <a14:foregroundMark x1="90819" y1="92110" x2="90819" y2="92110"/>
                        <a14:foregroundMark x1="67867" y1="71560" x2="67867" y2="71560"/>
                        <a14:foregroundMark x1="69397" y1="67706" x2="69397" y2="67706"/>
                        <a14:foregroundMark x1="68677" y1="69817" x2="68677" y2="69817"/>
                        <a14:foregroundMark x1="53735" y1="75413" x2="53735" y2="75413"/>
                        <a14:foregroundMark x1="52745" y1="76972" x2="52745" y2="76972"/>
                        <a14:foregroundMark x1="55266" y1="81651" x2="55266" y2="81651"/>
                        <a14:foregroundMark x1="53735" y1="81651" x2="53735" y2="81651"/>
                        <a14:foregroundMark x1="54275" y1="83119" x2="54275" y2="83119"/>
                        <a14:foregroundMark x1="56076" y1="85688" x2="56076" y2="85688"/>
                        <a14:foregroundMark x1="58056" y1="86514" x2="58056" y2="86514"/>
                        <a14:foregroundMark x1="60576" y1="89358" x2="60576" y2="89358"/>
                        <a14:foregroundMark x1="59586" y1="87798" x2="59586" y2="87798"/>
                        <a14:foregroundMark x1="61836" y1="89541" x2="61836" y2="89541"/>
                        <a14:foregroundMark x1="62376" y1="92661" x2="62376" y2="92661"/>
                        <a14:foregroundMark x1="58776" y1="93211" x2="58776" y2="93211"/>
                        <a14:foregroundMark x1="42214" y1="90092" x2="42214" y2="90092"/>
                        <a14:foregroundMark x1="41224" y1="88257" x2="41224" y2="88257"/>
                        <a14:foregroundMark x1="45455" y1="91651" x2="45455" y2="91651"/>
                        <a14:foregroundMark x1="44194" y1="94495" x2="44194" y2="94495"/>
                        <a14:foregroundMark x1="40144" y1="90092" x2="40144" y2="90092"/>
                        <a14:foregroundMark x1="49775" y1="96514" x2="49775" y2="96514"/>
                        <a14:foregroundMark x1="46985" y1="96514" x2="46985" y2="96514"/>
                        <a14:foregroundMark x1="51485" y1="94679" x2="51485" y2="94679"/>
                        <a14:foregroundMark x1="51755" y1="96514" x2="51755" y2="96514"/>
                        <a14:foregroundMark x1="57066" y1="96239" x2="57066" y2="96239"/>
                        <a14:foregroundMark x1="56256" y1="94220" x2="56256" y2="94220"/>
                        <a14:foregroundMark x1="54815" y1="92936" x2="54815" y2="92936"/>
                        <a14:foregroundMark x1="60576" y1="91651" x2="60576" y2="91651"/>
                        <a14:foregroundMark x1="58056" y1="89083" x2="58056" y2="89083"/>
                        <a14:foregroundMark x1="58776" y1="90826" x2="58776" y2="90826"/>
                        <a14:foregroundMark x1="56796" y1="87248" x2="56796" y2="87248"/>
                        <a14:foregroundMark x1="75158" y1="84679" x2="75158" y2="84679"/>
                        <a14:foregroundMark x1="67147" y1="73945" x2="67147" y2="73945"/>
                        <a14:foregroundMark x1="68407" y1="75688" x2="68407" y2="75688"/>
                        <a14:foregroundMark x1="69667" y1="78257" x2="69667" y2="78257"/>
                        <a14:foregroundMark x1="70387" y1="81101" x2="70387" y2="81101"/>
                        <a14:foregroundMark x1="71377" y1="82661" x2="71377" y2="82661"/>
                        <a14:foregroundMark x1="74167" y1="85229" x2="74167" y2="85229"/>
                        <a14:foregroundMark x1="75698" y1="86239" x2="75698" y2="86239"/>
                        <a14:foregroundMark x1="77228" y1="85229" x2="77228" y2="85229"/>
                        <a14:foregroundMark x1="80468" y1="87523" x2="80468" y2="87523"/>
                        <a14:foregroundMark x1="75698" y1="82936" x2="75698" y2="82936"/>
                        <a14:foregroundMark x1="76958" y1="87523" x2="76958" y2="87523"/>
                        <a14:foregroundMark x1="79478" y1="89541" x2="79478" y2="89541"/>
                        <a14:foregroundMark x1="82718" y1="90826" x2="82718" y2="90826"/>
                        <a14:foregroundMark x1="82988" y1="92936" x2="82988" y2="92936"/>
                        <a14:foregroundMark x1="85059" y1="89083" x2="85059" y2="89083"/>
                        <a14:foregroundMark x1="91539" y1="87248" x2="91539" y2="87248"/>
                        <a14:foregroundMark x1="89559" y1="89083" x2="89559" y2="89083"/>
                        <a14:foregroundMark x1="87309" y1="90092" x2="87309" y2="90092"/>
                        <a14:foregroundMark x1="85509" y1="90826" x2="85509" y2="90826"/>
                        <a14:foregroundMark x1="93069" y1="91651" x2="93069" y2="91651"/>
                        <a14:foregroundMark x1="93069" y1="88532" x2="93069" y2="88532"/>
                        <a14:foregroundMark x1="62106" y1="18716" x2="62106" y2="18716"/>
                        <a14:foregroundMark x1="73447" y1="23578" x2="73447" y2="23578"/>
                        <a14:foregroundMark x1="76958" y1="18440" x2="76958" y2="18440"/>
                        <a14:foregroundMark x1="77498" y1="12294" x2="77498" y2="12294"/>
                        <a14:foregroundMark x1="75158" y1="11284" x2="75158" y2="11284"/>
                        <a14:foregroundMark x1="70387" y1="5596" x2="70387" y2="5596"/>
                        <a14:foregroundMark x1="67417" y1="8899" x2="67417" y2="8899"/>
                        <a14:foregroundMark x1="63096" y1="5596" x2="63096" y2="5596"/>
                        <a14:foregroundMark x1="60306" y1="10183" x2="60306" y2="10183"/>
                        <a14:foregroundMark x1="78938" y1="28716" x2="78938" y2="28716"/>
                        <a14:foregroundMark x1="77678" y1="36147" x2="77678" y2="36147"/>
                        <a14:foregroundMark x1="79208" y1="39541" x2="79208" y2="39541"/>
                        <a14:foregroundMark x1="84788" y1="39541" x2="84788" y2="39541"/>
                        <a14:foregroundMark x1="78488" y1="37982" x2="78488" y2="37982"/>
                        <a14:foregroundMark x1="80198" y1="36147" x2="80198" y2="36147"/>
                        <a14:foregroundMark x1="81998" y1="40000" x2="81998" y2="40000"/>
                        <a14:foregroundMark x1="81998" y1="40000" x2="81998" y2="40000"/>
                        <a14:foregroundMark x1="81998" y1="35688" x2="81998" y2="35688"/>
                        <a14:foregroundMark x1="82268" y1="32294" x2="82268" y2="32294"/>
                        <a14:foregroundMark x1="86769" y1="35688" x2="86769" y2="35688"/>
                        <a14:foregroundMark x1="87579" y1="31009" x2="87579" y2="31009"/>
                        <a14:foregroundMark x1="88839" y1="27982" x2="88839" y2="27982"/>
                        <a14:foregroundMark x1="88839" y1="25596" x2="88839" y2="25596"/>
                        <a14:foregroundMark x1="88839" y1="21284" x2="88839" y2="21284"/>
                        <a14:foregroundMark x1="87309" y1="18991" x2="87309" y2="18991"/>
                        <a14:foregroundMark x1="87309" y1="16147" x2="87309" y2="16147"/>
                        <a14:foregroundMark x1="82988" y1="11009" x2="82988" y2="11009"/>
                        <a14:foregroundMark x1="78938" y1="5596" x2="78938" y2="5596"/>
                        <a14:foregroundMark x1="74167" y1="3578" x2="74167" y2="3578"/>
                        <a14:foregroundMark x1="70927" y1="2752" x2="70927" y2="2752"/>
                        <a14:foregroundMark x1="67597" y1="3761" x2="67597" y2="3761"/>
                        <a14:foregroundMark x1="64896" y1="5321" x2="64896" y2="5321"/>
                        <a14:foregroundMark x1="15752" y1="16147" x2="15752" y2="16147"/>
                        <a14:foregroundMark x1="8191" y1="17431" x2="8191" y2="17431"/>
                        <a14:foregroundMark x1="24572" y1="12018" x2="24572" y2="12018"/>
                        <a14:foregroundMark x1="61836" y1="12569" x2="61836" y2="12569"/>
                        <a14:foregroundMark x1="65077" y1="12569" x2="65077" y2="12569"/>
                        <a14:foregroundMark x1="68677" y1="12569" x2="68677" y2="12569"/>
                        <a14:foregroundMark x1="70117" y1="14862" x2="70117" y2="14862"/>
                        <a14:foregroundMark x1="70387" y1="16606" x2="70387" y2="16606"/>
                        <a14:foregroundMark x1="69937" y1="18716" x2="69937" y2="18716"/>
                        <a14:foregroundMark x1="68677" y1="22018" x2="68677" y2="22018"/>
                        <a14:foregroundMark x1="73717" y1="19450" x2="73717" y2="19450"/>
                        <a14:foregroundMark x1="79748" y1="21560" x2="79748" y2="21560"/>
                        <a14:foregroundMark x1="70117" y1="24128" x2="70117" y2="24128"/>
                        <a14:foregroundMark x1="78218" y1="24312" x2="78218" y2="24312"/>
                        <a14:foregroundMark x1="81008" y1="26147" x2="81008" y2="26147"/>
                        <a14:foregroundMark x1="77228" y1="9174" x2="77228" y2="9174"/>
                        <a14:foregroundMark x1="73177" y1="6606" x2="73177" y2="6606"/>
                        <a14:foregroundMark x1="71647" y1="4862" x2="71647" y2="4862"/>
                        <a14:foregroundMark x1="77678" y1="6606" x2="77678" y2="6606"/>
                        <a14:foregroundMark x1="75968" y1="4587" x2="75968" y2="4587"/>
                        <a14:foregroundMark x1="59586" y1="7156" x2="59586" y2="7156"/>
                        <a14:foregroundMark x1="58596" y1="8716" x2="58596" y2="8716"/>
                        <a14:backgroundMark x1="52475" y1="88532" x2="52475" y2="88532"/>
                        <a14:backgroundMark x1="54815" y1="89083" x2="54815" y2="89083"/>
                        <a14:backgroundMark x1="48965" y1="23853" x2="48965" y2="238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6175">
            <a:off x="5117020" y="2178318"/>
            <a:ext cx="3217068" cy="315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54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9721" y="683433"/>
            <a:ext cx="8064896" cy="56166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751390" y="891443"/>
            <a:ext cx="5616624" cy="185784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Лео  купил 2 альбома по 9 рублей каждый. Сколько денег потратил Лео?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89815" y="2991588"/>
            <a:ext cx="3722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ВЫБЕРИ   РЕШЕНИЕ   ЗАДАЧИ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675178" y="3482616"/>
            <a:ext cx="1256861" cy="52244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9 + 2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53140" y="3482616"/>
            <a:ext cx="1395868" cy="52244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Arial" pitchFamily="34" charset="0"/>
                <a:cs typeface="Arial" pitchFamily="34" charset="0"/>
              </a:rPr>
              <a:t>9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2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020271" y="3491745"/>
            <a:ext cx="1347743" cy="52244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Arial" pitchFamily="34" charset="0"/>
                <a:cs typeface="Arial" pitchFamily="34" charset="0"/>
              </a:rPr>
              <a:t>9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baseline="30000" dirty="0">
                <a:latin typeface="Arial" pitchFamily="34" charset="0"/>
                <a:cs typeface="Arial" pitchFamily="34" charset="0"/>
              </a:rPr>
              <a:t>.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2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90934" y="4365104"/>
            <a:ext cx="2520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ВЫБЕРИ    ОТВЕТ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675179" y="4941168"/>
            <a:ext cx="1368152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10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328084" y="4941168"/>
            <a:ext cx="1368152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11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905430" y="4941168"/>
            <a:ext cx="1368152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18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477139" y="5639070"/>
            <a:ext cx="1368152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7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135767" y="5639070"/>
            <a:ext cx="1368152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19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2" descr="https://kidimidi.net/wp-content/uploads/2016/08/slide-1__img-2-370x43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8962" y="1447089"/>
            <a:ext cx="3497856" cy="459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Штриховая стрелка вправо 18">
            <a:hlinkClick r:id="rId3" action="ppaction://hlinksldjump"/>
          </p:cNvPr>
          <p:cNvSpPr/>
          <p:nvPr/>
        </p:nvSpPr>
        <p:spPr>
          <a:xfrm>
            <a:off x="7732626" y="5844564"/>
            <a:ext cx="1270778" cy="850270"/>
          </a:xfrm>
          <a:prstGeom prst="stripedRightArrow">
            <a:avLst>
              <a:gd name="adj1" fmla="val 47440"/>
              <a:gd name="adj2" fmla="val 67924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83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7" grpId="0" animBg="1"/>
      <p:bldP spid="24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9721" y="683433"/>
            <a:ext cx="8064896" cy="56166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92434" y="910001"/>
            <a:ext cx="5651774" cy="185784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Умник считал урожай. В одном стручке 5 горошин. Сколько горошин в двух таких стручках?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5711" y="2952980"/>
            <a:ext cx="3722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ВЫБЕРИ   РЕШЕНИЕ   ЗАДАЧИ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4146" y="3473487"/>
            <a:ext cx="1297574" cy="52244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5 </a:t>
            </a:r>
            <a:r>
              <a:rPr lang="ru-RU" sz="2800" b="1" baseline="300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2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306868" y="3485284"/>
            <a:ext cx="1185012" cy="52244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5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+ 5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800713" y="3482616"/>
            <a:ext cx="1131327" cy="52244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5 + 1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9693" y="4365104"/>
            <a:ext cx="2520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ВЫБЕРИ    ОТВЕТ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96424" y="4941168"/>
            <a:ext cx="1368152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449329" y="4941168"/>
            <a:ext cx="1368152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15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026675" y="4941168"/>
            <a:ext cx="1368152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7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598384" y="5639070"/>
            <a:ext cx="1368152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itchFamily="34" charset="0"/>
                <a:cs typeface="Arial" pitchFamily="34" charset="0"/>
              </a:rPr>
              <a:t>6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257012" y="5639070"/>
            <a:ext cx="1368152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10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6" descr="http://www.cinemaplusnews.com/wp-content/uploads/2017/04/Brain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5968" y1="23578" x2="75968" y2="23578"/>
                        <a14:foregroundMark x1="72457" y1="10000" x2="72457" y2="10000"/>
                        <a14:foregroundMark x1="61836" y1="7890" x2="61836" y2="7890"/>
                        <a14:foregroundMark x1="68677" y1="6330" x2="68677" y2="6330"/>
                        <a14:foregroundMark x1="75158" y1="6147" x2="75158" y2="6147"/>
                        <a14:foregroundMark x1="80198" y1="7890" x2="80198" y2="7890"/>
                        <a14:foregroundMark x1="82538" y1="15321" x2="82538" y2="15321"/>
                        <a14:foregroundMark x1="73177" y1="16422" x2="73177" y2="16422"/>
                        <a14:foregroundMark x1="67147" y1="19174" x2="67147" y2="19174"/>
                        <a14:foregroundMark x1="74437" y1="27706" x2="74437" y2="27706"/>
                        <a14:foregroundMark x1="78218" y1="32294" x2="78218" y2="32294"/>
                        <a14:foregroundMark x1="82988" y1="37431" x2="82988" y2="37431"/>
                        <a14:foregroundMark x1="84788" y1="28716" x2="84788" y2="28716"/>
                        <a14:foregroundMark x1="85509" y1="22294" x2="85509" y2="22294"/>
                        <a14:foregroundMark x1="83798" y1="20459" x2="83798" y2="20459"/>
                        <a14:foregroundMark x1="85779" y1="13578" x2="85779" y2="13578"/>
                        <a14:foregroundMark x1="59586" y1="69541" x2="59586" y2="69541"/>
                        <a14:foregroundMark x1="69127" y1="61284" x2="69127" y2="61284"/>
                        <a14:foregroundMark x1="65617" y1="70275" x2="65617" y2="70275"/>
                        <a14:foregroundMark x1="71917" y1="80092" x2="71917" y2="80092"/>
                        <a14:foregroundMark x1="87579" y1="92936" x2="87579" y2="92936"/>
                        <a14:foregroundMark x1="92529" y1="89817" x2="92529" y2="89817"/>
                        <a14:foregroundMark x1="86499" y1="87798" x2="86499" y2="87798"/>
                        <a14:foregroundMark x1="78488" y1="87523" x2="78488" y2="87523"/>
                        <a14:foregroundMark x1="73447" y1="82936" x2="73447" y2="82936"/>
                        <a14:foregroundMark x1="67597" y1="77798" x2="67597" y2="77798"/>
                        <a14:foregroundMark x1="62106" y1="72844" x2="62106" y2="72844"/>
                        <a14:foregroundMark x1="52745" y1="69817" x2="52745" y2="69817"/>
                        <a14:foregroundMark x1="55806" y1="77248" x2="55806" y2="77248"/>
                        <a14:foregroundMark x1="55806" y1="84220" x2="55806" y2="84220"/>
                        <a14:foregroundMark x1="57336" y1="91927" x2="57336" y2="91927"/>
                        <a14:foregroundMark x1="47705" y1="93670" x2="47705" y2="93670"/>
                        <a14:foregroundMark x1="39154" y1="92385" x2="39154" y2="92385"/>
                        <a14:foregroundMark x1="38434" y1="89541" x2="38434" y2="89541"/>
                        <a14:foregroundMark x1="41674" y1="92661" x2="41674" y2="92661"/>
                        <a14:foregroundMark x1="54275" y1="95505" x2="54275" y2="95505"/>
                        <a14:foregroundMark x1="60846" y1="94954" x2="60846" y2="94954"/>
                        <a14:foregroundMark x1="53735" y1="80092" x2="53735" y2="80092"/>
                        <a14:foregroundMark x1="52295" y1="75413" x2="52295" y2="75413"/>
                        <a14:foregroundMark x1="56256" y1="71376" x2="56256" y2="71376"/>
                        <a14:foregroundMark x1="62376" y1="69266" x2="62376" y2="69266"/>
                        <a14:foregroundMark x1="66607" y1="66422" x2="66607" y2="66422"/>
                        <a14:foregroundMark x1="66607" y1="63394" x2="66607" y2="63394"/>
                        <a14:foregroundMark x1="65347" y1="74404" x2="65347" y2="74404"/>
                        <a14:foregroundMark x1="69127" y1="80367" x2="69127" y2="80367"/>
                        <a14:foregroundMark x1="81458" y1="91101" x2="81458" y2="91101"/>
                        <a14:foregroundMark x1="83258" y1="87798" x2="83258" y2="87798"/>
                        <a14:foregroundMark x1="85059" y1="92661" x2="85059" y2="92661"/>
                        <a14:foregroundMark x1="90099" y1="86239" x2="90099" y2="86239"/>
                        <a14:foregroundMark x1="90819" y1="92110" x2="90819" y2="92110"/>
                        <a14:foregroundMark x1="67867" y1="71560" x2="67867" y2="71560"/>
                        <a14:foregroundMark x1="69397" y1="67706" x2="69397" y2="67706"/>
                        <a14:foregroundMark x1="68677" y1="69817" x2="68677" y2="69817"/>
                        <a14:foregroundMark x1="53735" y1="75413" x2="53735" y2="75413"/>
                        <a14:foregroundMark x1="52745" y1="76972" x2="52745" y2="76972"/>
                        <a14:foregroundMark x1="55266" y1="81651" x2="55266" y2="81651"/>
                        <a14:foregroundMark x1="53735" y1="81651" x2="53735" y2="81651"/>
                        <a14:foregroundMark x1="54275" y1="83119" x2="54275" y2="83119"/>
                        <a14:foregroundMark x1="56076" y1="85688" x2="56076" y2="85688"/>
                        <a14:foregroundMark x1="58056" y1="86514" x2="58056" y2="86514"/>
                        <a14:foregroundMark x1="60576" y1="89358" x2="60576" y2="89358"/>
                        <a14:foregroundMark x1="59586" y1="87798" x2="59586" y2="87798"/>
                        <a14:foregroundMark x1="61836" y1="89541" x2="61836" y2="89541"/>
                        <a14:foregroundMark x1="62376" y1="92661" x2="62376" y2="92661"/>
                        <a14:foregroundMark x1="58776" y1="93211" x2="58776" y2="93211"/>
                        <a14:foregroundMark x1="42214" y1="90092" x2="42214" y2="90092"/>
                        <a14:foregroundMark x1="41224" y1="88257" x2="41224" y2="88257"/>
                        <a14:foregroundMark x1="45455" y1="91651" x2="45455" y2="91651"/>
                        <a14:foregroundMark x1="44194" y1="94495" x2="44194" y2="94495"/>
                        <a14:foregroundMark x1="40144" y1="90092" x2="40144" y2="90092"/>
                        <a14:foregroundMark x1="49775" y1="96514" x2="49775" y2="96514"/>
                        <a14:foregroundMark x1="46985" y1="96514" x2="46985" y2="96514"/>
                        <a14:foregroundMark x1="51485" y1="94679" x2="51485" y2="94679"/>
                        <a14:foregroundMark x1="51755" y1="96514" x2="51755" y2="96514"/>
                        <a14:foregroundMark x1="57066" y1="96239" x2="57066" y2="96239"/>
                        <a14:foregroundMark x1="56256" y1="94220" x2="56256" y2="94220"/>
                        <a14:foregroundMark x1="54815" y1="92936" x2="54815" y2="92936"/>
                        <a14:foregroundMark x1="60576" y1="91651" x2="60576" y2="91651"/>
                        <a14:foregroundMark x1="58056" y1="89083" x2="58056" y2="89083"/>
                        <a14:foregroundMark x1="58776" y1="90826" x2="58776" y2="90826"/>
                        <a14:foregroundMark x1="56796" y1="87248" x2="56796" y2="87248"/>
                        <a14:foregroundMark x1="75158" y1="84679" x2="75158" y2="84679"/>
                        <a14:foregroundMark x1="67147" y1="73945" x2="67147" y2="73945"/>
                        <a14:foregroundMark x1="68407" y1="75688" x2="68407" y2="75688"/>
                        <a14:foregroundMark x1="69667" y1="78257" x2="69667" y2="78257"/>
                        <a14:foregroundMark x1="70387" y1="81101" x2="70387" y2="81101"/>
                        <a14:foregroundMark x1="71377" y1="82661" x2="71377" y2="82661"/>
                        <a14:foregroundMark x1="74167" y1="85229" x2="74167" y2="85229"/>
                        <a14:foregroundMark x1="75698" y1="86239" x2="75698" y2="86239"/>
                        <a14:foregroundMark x1="77228" y1="85229" x2="77228" y2="85229"/>
                        <a14:foregroundMark x1="80468" y1="87523" x2="80468" y2="87523"/>
                        <a14:foregroundMark x1="75698" y1="82936" x2="75698" y2="82936"/>
                        <a14:foregroundMark x1="76958" y1="87523" x2="76958" y2="87523"/>
                        <a14:foregroundMark x1="79478" y1="89541" x2="79478" y2="89541"/>
                        <a14:foregroundMark x1="82718" y1="90826" x2="82718" y2="90826"/>
                        <a14:foregroundMark x1="82988" y1="92936" x2="82988" y2="92936"/>
                        <a14:foregroundMark x1="85059" y1="89083" x2="85059" y2="89083"/>
                        <a14:foregroundMark x1="91539" y1="87248" x2="91539" y2="87248"/>
                        <a14:foregroundMark x1="89559" y1="89083" x2="89559" y2="89083"/>
                        <a14:foregroundMark x1="87309" y1="90092" x2="87309" y2="90092"/>
                        <a14:foregroundMark x1="85509" y1="90826" x2="85509" y2="90826"/>
                        <a14:foregroundMark x1="93069" y1="91651" x2="93069" y2="91651"/>
                        <a14:foregroundMark x1="93069" y1="88532" x2="93069" y2="88532"/>
                        <a14:foregroundMark x1="62106" y1="18716" x2="62106" y2="18716"/>
                        <a14:foregroundMark x1="73447" y1="23578" x2="73447" y2="23578"/>
                        <a14:foregroundMark x1="76958" y1="18440" x2="76958" y2="18440"/>
                        <a14:foregroundMark x1="77498" y1="12294" x2="77498" y2="12294"/>
                        <a14:foregroundMark x1="75158" y1="11284" x2="75158" y2="11284"/>
                        <a14:foregroundMark x1="70387" y1="5596" x2="70387" y2="5596"/>
                        <a14:foregroundMark x1="67417" y1="8899" x2="67417" y2="8899"/>
                        <a14:foregroundMark x1="63096" y1="5596" x2="63096" y2="5596"/>
                        <a14:foregroundMark x1="60306" y1="10183" x2="60306" y2="10183"/>
                        <a14:foregroundMark x1="78938" y1="28716" x2="78938" y2="28716"/>
                        <a14:foregroundMark x1="77678" y1="36147" x2="77678" y2="36147"/>
                        <a14:foregroundMark x1="79208" y1="39541" x2="79208" y2="39541"/>
                        <a14:foregroundMark x1="84788" y1="39541" x2="84788" y2="39541"/>
                        <a14:foregroundMark x1="78488" y1="37982" x2="78488" y2="37982"/>
                        <a14:foregroundMark x1="80198" y1="36147" x2="80198" y2="36147"/>
                        <a14:foregroundMark x1="81998" y1="40000" x2="81998" y2="40000"/>
                        <a14:foregroundMark x1="81998" y1="40000" x2="81998" y2="40000"/>
                        <a14:foregroundMark x1="81998" y1="35688" x2="81998" y2="35688"/>
                        <a14:foregroundMark x1="82268" y1="32294" x2="82268" y2="32294"/>
                        <a14:foregroundMark x1="86769" y1="35688" x2="86769" y2="35688"/>
                        <a14:foregroundMark x1="87579" y1="31009" x2="87579" y2="31009"/>
                        <a14:foregroundMark x1="88839" y1="27982" x2="88839" y2="27982"/>
                        <a14:foregroundMark x1="88839" y1="25596" x2="88839" y2="25596"/>
                        <a14:foregroundMark x1="88839" y1="21284" x2="88839" y2="21284"/>
                        <a14:foregroundMark x1="87309" y1="18991" x2="87309" y2="18991"/>
                        <a14:foregroundMark x1="87309" y1="16147" x2="87309" y2="16147"/>
                        <a14:foregroundMark x1="82988" y1="11009" x2="82988" y2="11009"/>
                        <a14:foregroundMark x1="78938" y1="5596" x2="78938" y2="5596"/>
                        <a14:foregroundMark x1="74167" y1="3578" x2="74167" y2="3578"/>
                        <a14:foregroundMark x1="70927" y1="2752" x2="70927" y2="2752"/>
                        <a14:foregroundMark x1="67597" y1="3761" x2="67597" y2="3761"/>
                        <a14:foregroundMark x1="64896" y1="5321" x2="64896" y2="5321"/>
                        <a14:foregroundMark x1="15752" y1="16147" x2="15752" y2="16147"/>
                        <a14:foregroundMark x1="8191" y1="17431" x2="8191" y2="17431"/>
                        <a14:foregroundMark x1="24572" y1="12018" x2="24572" y2="12018"/>
                        <a14:foregroundMark x1="61836" y1="12569" x2="61836" y2="12569"/>
                        <a14:foregroundMark x1="65077" y1="12569" x2="65077" y2="12569"/>
                        <a14:foregroundMark x1="68677" y1="12569" x2="68677" y2="12569"/>
                        <a14:foregroundMark x1="70117" y1="14862" x2="70117" y2="14862"/>
                        <a14:foregroundMark x1="70387" y1="16606" x2="70387" y2="16606"/>
                        <a14:foregroundMark x1="69937" y1="18716" x2="69937" y2="18716"/>
                        <a14:foregroundMark x1="68677" y1="22018" x2="68677" y2="22018"/>
                        <a14:foregroundMark x1="73717" y1="19450" x2="73717" y2="19450"/>
                        <a14:foregroundMark x1="79748" y1="21560" x2="79748" y2="21560"/>
                        <a14:foregroundMark x1="70117" y1="24128" x2="70117" y2="24128"/>
                        <a14:foregroundMark x1="78218" y1="24312" x2="78218" y2="24312"/>
                        <a14:foregroundMark x1="81008" y1="26147" x2="81008" y2="26147"/>
                        <a14:foregroundMark x1="77228" y1="9174" x2="77228" y2="9174"/>
                        <a14:foregroundMark x1="73177" y1="6606" x2="73177" y2="6606"/>
                        <a14:foregroundMark x1="71647" y1="4862" x2="71647" y2="4862"/>
                        <a14:foregroundMark x1="77678" y1="6606" x2="77678" y2="6606"/>
                        <a14:foregroundMark x1="75968" y1="4587" x2="75968" y2="4587"/>
                        <a14:foregroundMark x1="59586" y1="7156" x2="59586" y2="7156"/>
                        <a14:foregroundMark x1="58596" y1="8716" x2="58596" y2="8716"/>
                        <a14:backgroundMark x1="52475" y1="88532" x2="52475" y2="88532"/>
                        <a14:backgroundMark x1="54815" y1="89083" x2="54815" y2="89083"/>
                        <a14:backgroundMark x1="48965" y1="23853" x2="48965" y2="238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79" y="1644063"/>
            <a:ext cx="4360371" cy="427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Штриховая стрелка вправо 17">
            <a:hlinkClick r:id="rId4" action="ppaction://hlinksldjump"/>
          </p:cNvPr>
          <p:cNvSpPr/>
          <p:nvPr/>
        </p:nvSpPr>
        <p:spPr>
          <a:xfrm>
            <a:off x="7732626" y="5844564"/>
            <a:ext cx="1270778" cy="850270"/>
          </a:xfrm>
          <a:prstGeom prst="stripedRightArrow">
            <a:avLst>
              <a:gd name="adj1" fmla="val 47440"/>
              <a:gd name="adj2" fmla="val 67924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28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24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Ольга\Downloads\pod-nadpis18.pn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screen"/>
          <a:srcRect l="50000"/>
          <a:stretch/>
        </p:blipFill>
        <p:spPr bwMode="auto">
          <a:xfrm>
            <a:off x="4572000" y="116632"/>
            <a:ext cx="4572000" cy="6624736"/>
          </a:xfrm>
          <a:prstGeom prst="rect">
            <a:avLst/>
          </a:prstGeom>
          <a:noFill/>
        </p:spPr>
      </p:pic>
      <p:pic>
        <p:nvPicPr>
          <p:cNvPr id="6" name="Picture 2" descr="C:\Users\Ольга\Downloads\pod-nadpis18.pn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screen"/>
          <a:srcRect r="50000"/>
          <a:stretch/>
        </p:blipFill>
        <p:spPr bwMode="auto">
          <a:xfrm>
            <a:off x="0" y="116632"/>
            <a:ext cx="4572000" cy="6624736"/>
          </a:xfrm>
          <a:prstGeom prst="rect">
            <a:avLst/>
          </a:prstGeom>
          <a:noFill/>
        </p:spPr>
      </p:pic>
      <p:sp>
        <p:nvSpPr>
          <p:cNvPr id="14" name="Прямоугольник 13">
            <a:hlinkClick r:id="rId4" action="ppaction://hlinksldjump"/>
          </p:cNvPr>
          <p:cNvSpPr/>
          <p:nvPr/>
        </p:nvSpPr>
        <p:spPr>
          <a:xfrm rot="21296132">
            <a:off x="609481" y="1054444"/>
            <a:ext cx="387017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Segoe Script" pitchFamily="34" charset="0"/>
              </a:rPr>
              <a:t>Очень прошу, выбери  нас!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Segoe Script" pitchFamily="34" charset="0"/>
            </a:endParaRPr>
          </a:p>
        </p:txBody>
      </p:sp>
      <p:pic>
        <p:nvPicPr>
          <p:cNvPr id="10242" name="Picture 2" descr="https://clipart-best.com/img/minions/minions-clip-art-80.pn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0" t="4166" r="53620" b="22956"/>
          <a:stretch/>
        </p:blipFill>
        <p:spPr bwMode="auto">
          <a:xfrm>
            <a:off x="1215510" y="1995164"/>
            <a:ext cx="2658118" cy="327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hlinkClick r:id="rId2" action="ppaction://hlinksldjump"/>
          </p:cNvPr>
          <p:cNvSpPr/>
          <p:nvPr/>
        </p:nvSpPr>
        <p:spPr>
          <a:xfrm rot="310049">
            <a:off x="4788024" y="1090179"/>
            <a:ext cx="387017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Segoe Script" pitchFamily="34" charset="0"/>
              </a:rPr>
              <a:t>А меня выберешь ? 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Segoe Script" pitchFamily="34" charset="0"/>
            </a:endParaRPr>
          </a:p>
        </p:txBody>
      </p:sp>
      <p:pic>
        <p:nvPicPr>
          <p:cNvPr id="10244" name="Picture 4" descr="https://static.tildacdn.com/tild3530-3132-4839-b131-323434383664/f5391d600b1764a7f173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5385">
            <a:off x="5613928" y="2045643"/>
            <a:ext cx="2488142" cy="317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59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9d035d7d-02e5-4a00-8b62-9a556aabc7b5">english</DirectSourceMarket>
    <MarketSpecific xmlns="9d035d7d-02e5-4a00-8b62-9a556aabc7b5" xsi:nil="true"/>
    <ApprovalStatus xmlns="9d035d7d-02e5-4a00-8b62-9a556aabc7b5">InProgress</ApprovalStatus>
    <PrimaryImageGen xmlns="9d035d7d-02e5-4a00-8b62-9a556aabc7b5">true</PrimaryImageGen>
    <ThumbnailAssetId xmlns="9d035d7d-02e5-4a00-8b62-9a556aabc7b5" xsi:nil="true"/>
    <LegacyData xmlns="9d035d7d-02e5-4a00-8b62-9a556aabc7b5" xsi:nil="true"/>
    <NumericId xmlns="9d035d7d-02e5-4a00-8b62-9a556aabc7b5">-1</NumericId>
    <TPFriendlyName xmlns="9d035d7d-02e5-4a00-8b62-9a556aabc7b5">Student attendance award</TPFriendlyName>
    <BusinessGroup xmlns="9d035d7d-02e5-4a00-8b62-9a556aabc7b5" xsi:nil="true"/>
    <APEditor xmlns="9d035d7d-02e5-4a00-8b62-9a556aabc7b5">
      <UserInfo>
        <DisplayName>REDMOND\v-luannv</DisplayName>
        <AccountId>92</AccountId>
        <AccountType/>
      </UserInfo>
    </APEditor>
    <SourceTitle xmlns="9d035d7d-02e5-4a00-8b62-9a556aabc7b5">Student attendance award</SourceTitle>
    <OpenTemplate xmlns="9d035d7d-02e5-4a00-8b62-9a556aabc7b5">true</OpenTemplate>
    <UALocComments xmlns="9d035d7d-02e5-4a00-8b62-9a556aabc7b5" xsi:nil="true"/>
    <IntlLangReviewDate xmlns="9d035d7d-02e5-4a00-8b62-9a556aabc7b5" xsi:nil="true"/>
    <PublishStatusLookup xmlns="9d035d7d-02e5-4a00-8b62-9a556aabc7b5">
      <Value>342286</Value>
      <Value>370872</Value>
    </PublishStatusLookup>
    <ParentAssetId xmlns="9d035d7d-02e5-4a00-8b62-9a556aabc7b5" xsi:nil="true"/>
    <LastPublishResultLookup xmlns="9d035d7d-02e5-4a00-8b62-9a556aabc7b5"/>
    <MachineTranslated xmlns="9d035d7d-02e5-4a00-8b62-9a556aabc7b5">false</MachineTranslated>
    <Providers xmlns="9d035d7d-02e5-4a00-8b62-9a556aabc7b5" xsi:nil="true"/>
    <OriginalSourceMarket xmlns="9d035d7d-02e5-4a00-8b62-9a556aabc7b5">english</OriginalSourceMarket>
    <TPInstallLocation xmlns="9d035d7d-02e5-4a00-8b62-9a556aabc7b5">{My Templates}</TPInstallLocation>
    <APDescription xmlns="9d035d7d-02e5-4a00-8b62-9a556aabc7b5" xsi:nil="true"/>
    <ContentItem xmlns="9d035d7d-02e5-4a00-8b62-9a556aabc7b5" xsi:nil="true"/>
    <ClipArtFilename xmlns="9d035d7d-02e5-4a00-8b62-9a556aabc7b5" xsi:nil="true"/>
    <PublishTargets xmlns="9d035d7d-02e5-4a00-8b62-9a556aabc7b5">OfficeOnline</PublishTargets>
    <TimesCloned xmlns="9d035d7d-02e5-4a00-8b62-9a556aabc7b5" xsi:nil="true"/>
    <Provider xmlns="9d035d7d-02e5-4a00-8b62-9a556aabc7b5">EY006220130</Provider>
    <AcquiredFrom xmlns="9d035d7d-02e5-4a00-8b62-9a556aabc7b5" xsi:nil="true"/>
    <AssetStart xmlns="9d035d7d-02e5-4a00-8b62-9a556aabc7b5">2009-05-30T20:28:22+00:00</AssetStart>
    <LastHandOff xmlns="9d035d7d-02e5-4a00-8b62-9a556aabc7b5" xsi:nil="true"/>
    <FriendlyTitle xmlns="9d035d7d-02e5-4a00-8b62-9a556aabc7b5" xsi:nil="true"/>
    <ArtSampleDocs xmlns="9d035d7d-02e5-4a00-8b62-9a556aabc7b5" xsi:nil="true"/>
    <TPClientViewer xmlns="9d035d7d-02e5-4a00-8b62-9a556aabc7b5">Microsoft Office PowerPoint</TPClientViewer>
    <UACurrentWords xmlns="9d035d7d-02e5-4a00-8b62-9a556aabc7b5">0</UACurrentWords>
    <UALocRecommendation xmlns="9d035d7d-02e5-4a00-8b62-9a556aabc7b5">Localize</UALocRecommendation>
    <Manager xmlns="9d035d7d-02e5-4a00-8b62-9a556aabc7b5" xsi:nil="true"/>
    <IsDeleted xmlns="9d035d7d-02e5-4a00-8b62-9a556aabc7b5">false</IsDeleted>
    <UANotes xmlns="9d035d7d-02e5-4a00-8b62-9a556aabc7b5">Webdunia</UANotes>
    <TemplateStatus xmlns="9d035d7d-02e5-4a00-8b62-9a556aabc7b5">Complete</TemplateStatus>
    <ShowIn xmlns="9d035d7d-02e5-4a00-8b62-9a556aabc7b5">Show everywhere</ShowIn>
    <CSXHash xmlns="9d035d7d-02e5-4a00-8b62-9a556aabc7b5" xsi:nil="true"/>
    <VoteCount xmlns="9d035d7d-02e5-4a00-8b62-9a556aabc7b5" xsi:nil="true"/>
    <Downloads xmlns="9d035d7d-02e5-4a00-8b62-9a556aabc7b5">0</Downloads>
    <OOCacheId xmlns="9d035d7d-02e5-4a00-8b62-9a556aabc7b5" xsi:nil="true"/>
    <AssetExpire xmlns="9d035d7d-02e5-4a00-8b62-9a556aabc7b5">2100-01-01T00:00:00+00:00</AssetExpire>
    <CSXSubmissionMarket xmlns="9d035d7d-02e5-4a00-8b62-9a556aabc7b5" xsi:nil="true"/>
    <DSATActionTaken xmlns="9d035d7d-02e5-4a00-8b62-9a556aabc7b5" xsi:nil="true"/>
    <TPExecutable xmlns="9d035d7d-02e5-4a00-8b62-9a556aabc7b5" xsi:nil="true"/>
    <SubmitterId xmlns="9d035d7d-02e5-4a00-8b62-9a556aabc7b5" xsi:nil="true"/>
    <EditorialTags xmlns="9d035d7d-02e5-4a00-8b62-9a556aabc7b5" xsi:nil="true"/>
    <AssetType xmlns="9d035d7d-02e5-4a00-8b62-9a556aabc7b5">TP</AssetType>
    <BugNumber xmlns="9d035d7d-02e5-4a00-8b62-9a556aabc7b5">814620. 136</BugNumber>
    <CSXSubmissionDate xmlns="9d035d7d-02e5-4a00-8b62-9a556aabc7b5" xsi:nil="true"/>
    <CSXUpdate xmlns="9d035d7d-02e5-4a00-8b62-9a556aabc7b5">false</CSXUpdate>
    <ApprovalLog xmlns="9d035d7d-02e5-4a00-8b62-9a556aabc7b5" xsi:nil="true"/>
    <Milestone xmlns="9d035d7d-02e5-4a00-8b62-9a556aabc7b5" xsi:nil="true"/>
    <TPComponent xmlns="9d035d7d-02e5-4a00-8b62-9a556aabc7b5">PPTFiles</TPComponent>
    <OriginAsset xmlns="9d035d7d-02e5-4a00-8b62-9a556aabc7b5" xsi:nil="true"/>
    <AssetId xmlns="9d035d7d-02e5-4a00-8b62-9a556aabc7b5">TP010251286</AssetId>
    <TPApplication xmlns="9d035d7d-02e5-4a00-8b62-9a556aabc7b5">PowerPoint</TPApplication>
    <TPLaunchHelpLink xmlns="9d035d7d-02e5-4a00-8b62-9a556aabc7b5" xsi:nil="true"/>
    <IntlLocPriority xmlns="9d035d7d-02e5-4a00-8b62-9a556aabc7b5" xsi:nil="true"/>
    <PolicheckWords xmlns="9d035d7d-02e5-4a00-8b62-9a556aabc7b5" xsi:nil="true"/>
    <CrawlForDependencies xmlns="9d035d7d-02e5-4a00-8b62-9a556aabc7b5">false</CrawlForDependencies>
    <PlannedPubDate xmlns="9d035d7d-02e5-4a00-8b62-9a556aabc7b5">2008-04-01T07:00:00+00:00</PlannedPubDate>
    <IntlLangReviewer xmlns="9d035d7d-02e5-4a00-8b62-9a556aabc7b5" xsi:nil="true"/>
    <HandoffToMSDN xmlns="9d035d7d-02e5-4a00-8b62-9a556aabc7b5" xsi:nil="true"/>
    <TrustLevel xmlns="9d035d7d-02e5-4a00-8b62-9a556aabc7b5">1 Microsoft Managed Content</TrustLevel>
    <IsSearchable xmlns="9d035d7d-02e5-4a00-8b62-9a556aabc7b5">false</IsSearchable>
    <TPNamespace xmlns="9d035d7d-02e5-4a00-8b62-9a556aabc7b5">POWERPNT</TPNamespace>
    <TemplateTemplateType xmlns="9d035d7d-02e5-4a00-8b62-9a556aabc7b5">PowerPoint 12 Default</TemplateTemplateType>
    <Markets xmlns="9d035d7d-02e5-4a00-8b62-9a556aabc7b5"/>
    <IntlLangReview xmlns="9d035d7d-02e5-4a00-8b62-9a556aabc7b5" xsi:nil="true"/>
    <UAProjectedTotalWords xmlns="9d035d7d-02e5-4a00-8b62-9a556aabc7b5" xsi:nil="true"/>
    <OutputCachingOn xmlns="9d035d7d-02e5-4a00-8b62-9a556aabc7b5">false</OutputCachingOn>
    <AverageRating xmlns="9d035d7d-02e5-4a00-8b62-9a556aabc7b5" xsi:nil="true"/>
    <APAuthor xmlns="9d035d7d-02e5-4a00-8b62-9a556aabc7b5">
      <UserInfo>
        <DisplayName>REDMOND\cynvey</DisplayName>
        <AccountId>191</AccountId>
        <AccountType/>
      </UserInfo>
    </APAuthor>
    <TPAppVersion xmlns="9d035d7d-02e5-4a00-8b62-9a556aabc7b5">12</TPAppVersion>
    <TPCommandLine xmlns="9d035d7d-02e5-4a00-8b62-9a556aabc7b5">{PP} /n {FilePath}</TPCommandLine>
    <TPLaunchHelpLinkType xmlns="9d035d7d-02e5-4a00-8b62-9a556aabc7b5">Template</TPLaunchHelpLinkType>
    <EditorialStatus xmlns="9d035d7d-02e5-4a00-8b62-9a556aabc7b5" xsi:nil="true"/>
    <LastModifiedDateTime xmlns="9d035d7d-02e5-4a00-8b62-9a556aabc7b5" xsi:nil="true"/>
    <BlockPublish xmlns="9d035d7d-02e5-4a00-8b62-9a556aabc7b5" xsi:nil="true"/>
    <CampaignTagsTaxHTField0 xmlns="9d035d7d-02e5-4a00-8b62-9a556aabc7b5">
      <Terms xmlns="http://schemas.microsoft.com/office/infopath/2007/PartnerControls"/>
    </CampaignTagsTaxHTField0>
    <LocLastLocAttemptVersionLookup xmlns="9d035d7d-02e5-4a00-8b62-9a556aabc7b5">116176</LocLastLocAttemptVersionLookup>
    <LocLastLocAttemptVersionTypeLookup xmlns="9d035d7d-02e5-4a00-8b62-9a556aabc7b5" xsi:nil="true"/>
    <LocOverallPreviewStatusLookup xmlns="9d035d7d-02e5-4a00-8b62-9a556aabc7b5" xsi:nil="true"/>
    <LocOverallPublishStatusLookup xmlns="9d035d7d-02e5-4a00-8b62-9a556aabc7b5" xsi:nil="true"/>
    <TaxCatchAll xmlns="9d035d7d-02e5-4a00-8b62-9a556aabc7b5"/>
    <LocNewPublishedVersionLookup xmlns="9d035d7d-02e5-4a00-8b62-9a556aabc7b5" xsi:nil="true"/>
    <LocPublishedDependentAssetsLookup xmlns="9d035d7d-02e5-4a00-8b62-9a556aabc7b5" xsi:nil="true"/>
    <LocComments xmlns="9d035d7d-02e5-4a00-8b62-9a556aabc7b5" xsi:nil="true"/>
    <LocProcessedForMarketsLookup xmlns="9d035d7d-02e5-4a00-8b62-9a556aabc7b5" xsi:nil="true"/>
    <LocRecommendedHandoff xmlns="9d035d7d-02e5-4a00-8b62-9a556aabc7b5" xsi:nil="true"/>
    <LocManualTestRequired xmlns="9d035d7d-02e5-4a00-8b62-9a556aabc7b5" xsi:nil="true"/>
    <LocProcessedForHandoffsLookup xmlns="9d035d7d-02e5-4a00-8b62-9a556aabc7b5" xsi:nil="true"/>
    <LocOverallHandbackStatusLookup xmlns="9d035d7d-02e5-4a00-8b62-9a556aabc7b5" xsi:nil="true"/>
    <LocalizationTagsTaxHTField0 xmlns="9d035d7d-02e5-4a00-8b62-9a556aabc7b5">
      <Terms xmlns="http://schemas.microsoft.com/office/infopath/2007/PartnerControls"/>
    </LocalizationTagsTaxHTField0>
    <FeatureTagsTaxHTField0 xmlns="9d035d7d-02e5-4a00-8b62-9a556aabc7b5">
      <Terms xmlns="http://schemas.microsoft.com/office/infopath/2007/PartnerControls"/>
    </FeatureTagsTaxHTField0>
    <LocOverallLocStatusLookup xmlns="9d035d7d-02e5-4a00-8b62-9a556aabc7b5" xsi:nil="true"/>
    <LocPublishedLinkedAssetsLookup xmlns="9d035d7d-02e5-4a00-8b62-9a556aabc7b5" xsi:nil="true"/>
    <InternalTagsTaxHTField0 xmlns="9d035d7d-02e5-4a00-8b62-9a556aabc7b5">
      <Terms xmlns="http://schemas.microsoft.com/office/infopath/2007/PartnerControls"/>
    </InternalTagsTaxHTField0>
    <RecommendationsModifier xmlns="9d035d7d-02e5-4a00-8b62-9a556aabc7b5" xsi:nil="true"/>
    <ScenarioTagsTaxHTField0 xmlns="9d035d7d-02e5-4a00-8b62-9a556aabc7b5">
      <Terms xmlns="http://schemas.microsoft.com/office/infopath/2007/PartnerControls"/>
    </ScenarioTagsTaxHTField0>
    <OriginalRelease xmlns="9d035d7d-02e5-4a00-8b62-9a556aabc7b5">14</OriginalRelease>
    <Component xmlns="91e8d559-4d54-460d-ba58-5d5027f88b4d" xsi:nil="true"/>
    <Description0 xmlns="91e8d559-4d54-460d-ba58-5d5027f88b4d" xsi:nil="true"/>
    <LocMarketGroupTiers2 xmlns="9d035d7d-02e5-4a00-8b62-9a556aabc7b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55" ma:contentTypeDescription="Create a new document." ma:contentTypeScope="" ma:versionID="2c496a0f341a72d7e8cbd42eb499a6d4">
  <xsd:schema xmlns:xsd="http://www.w3.org/2001/XMLSchema" xmlns:xs="http://www.w3.org/2001/XMLSchema" xmlns:p="http://schemas.microsoft.com/office/2006/metadata/properties" xmlns:ns2="9d035d7d-02e5-4a00-8b62-9a556aabc7b5" xmlns:ns3="91e8d559-4d54-460d-ba58-5d5027f88b4d" targetNamespace="http://schemas.microsoft.com/office/2006/metadata/properties" ma:root="true" ma:fieldsID="2bcea688bd265da693c2f253e50f4ab0" ns2:_="" ns3:_="">
    <xsd:import namespace="9d035d7d-02e5-4a00-8b62-9a556aabc7b5"/>
    <xsd:import namespace="91e8d559-4d54-460d-ba58-5d5027f88b4d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035d7d-02e5-4a00-8b62-9a556aabc7b5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117081-80f4-4e10-b46d-e6dc6854316c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41FC7ADF-4C62-4413-95B2-CDE72C4AD396}" ma:internalName="CSXSubmissionMarket" ma:readOnly="false" ma:showField="MarketName" ma:web="9d035d7d-02e5-4a00-8b62-9a556aabc7b5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e663266-dbf1-446f-b076-28feab654dae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CD722278-12DA-4BA9-B56C-2624CA46C480}" ma:internalName="InProjectListLookup" ma:readOnly="true" ma:showField="InProjectLis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65226a81-6f17-445b-9321-8ea42e2eee04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CD722278-12DA-4BA9-B56C-2624CA46C480}" ma:internalName="LastCompleteVersionLookup" ma:readOnly="true" ma:showField="LastComplete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CD722278-12DA-4BA9-B56C-2624CA46C480}" ma:internalName="LastPreviewErrorLookup" ma:readOnly="true" ma:showField="LastPreview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CD722278-12DA-4BA9-B56C-2624CA46C480}" ma:internalName="LastPreviewResultLookup" ma:readOnly="true" ma:showField="LastPreview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CD722278-12DA-4BA9-B56C-2624CA46C480}" ma:internalName="LastPreviewAttemptDateLookup" ma:readOnly="true" ma:showField="LastPreview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CD722278-12DA-4BA9-B56C-2624CA46C480}" ma:internalName="LastPreviewedByLookup" ma:readOnly="true" ma:showField="LastPreview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CD722278-12DA-4BA9-B56C-2624CA46C480}" ma:internalName="LastPreviewTimeLookup" ma:readOnly="true" ma:showField="LastPreview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CD722278-12DA-4BA9-B56C-2624CA46C480}" ma:internalName="LastPreviewVersionLookup" ma:readOnly="true" ma:showField="LastPreview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CD722278-12DA-4BA9-B56C-2624CA46C480}" ma:internalName="LastPublishErrorLookup" ma:readOnly="true" ma:showField="LastPublish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CD722278-12DA-4BA9-B56C-2624CA46C480}" ma:internalName="LastPublishResultLookup" ma:readOnly="true" ma:showField="LastPublish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CD722278-12DA-4BA9-B56C-2624CA46C480}" ma:internalName="LastPublishAttemptDateLookup" ma:readOnly="true" ma:showField="LastPublish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CD722278-12DA-4BA9-B56C-2624CA46C480}" ma:internalName="LastPublishedByLookup" ma:readOnly="true" ma:showField="LastPublish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CD722278-12DA-4BA9-B56C-2624CA46C480}" ma:internalName="LastPublishTimeLookup" ma:readOnly="true" ma:showField="LastPublish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CD722278-12DA-4BA9-B56C-2624CA46C480}" ma:internalName="LastPublishVersionLookup" ma:readOnly="true" ma:showField="LastPublish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116CC8E-FCD3-4331-849C-1BF4DB8052AE}" ma:internalName="LocLastLocAttemptVersionLookup" ma:readOnly="false" ma:showField="LastLocAttemptVersion" ma:web="9d035d7d-02e5-4a00-8b62-9a556aabc7b5">
      <xsd:simpleType>
        <xsd:restriction base="dms:Lookup"/>
      </xsd:simpleType>
    </xsd:element>
    <xsd:element name="LocLastLocAttemptVersionTypeLookup" ma:index="72" nillable="true" ma:displayName="Loc Last Loc Attempt Version Type" ma:default="" ma:list="{B116CC8E-FCD3-4331-849C-1BF4DB8052AE}" ma:internalName="LocLastLocAttemptVersionTypeLookup" ma:readOnly="true" ma:showField="LastLocAttemptVersionType" ma:web="9d035d7d-02e5-4a00-8b62-9a556aabc7b5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116CC8E-FCD3-4331-849C-1BF4DB8052AE}" ma:internalName="LocNewPublishedVersionLookup" ma:readOnly="true" ma:showField="NewPublishedVersion" ma:web="9d035d7d-02e5-4a00-8b62-9a556aabc7b5">
      <xsd:simpleType>
        <xsd:restriction base="dms:Lookup"/>
      </xsd:simpleType>
    </xsd:element>
    <xsd:element name="LocOverallHandbackStatusLookup" ma:index="76" nillable="true" ma:displayName="Loc Overall Handback Status" ma:default="" ma:list="{B116CC8E-FCD3-4331-849C-1BF4DB8052AE}" ma:internalName="LocOverallHandbackStatusLookup" ma:readOnly="true" ma:showField="OverallHandbackStatus" ma:web="9d035d7d-02e5-4a00-8b62-9a556aabc7b5">
      <xsd:simpleType>
        <xsd:restriction base="dms:Lookup"/>
      </xsd:simpleType>
    </xsd:element>
    <xsd:element name="LocOverallLocStatusLookup" ma:index="77" nillable="true" ma:displayName="Loc Overall Localize Status" ma:default="" ma:list="{B116CC8E-FCD3-4331-849C-1BF4DB8052AE}" ma:internalName="LocOverallLocStatusLookup" ma:readOnly="true" ma:showField="OverallLocStatus" ma:web="9d035d7d-02e5-4a00-8b62-9a556aabc7b5">
      <xsd:simpleType>
        <xsd:restriction base="dms:Lookup"/>
      </xsd:simpleType>
    </xsd:element>
    <xsd:element name="LocOverallPreviewStatusLookup" ma:index="78" nillable="true" ma:displayName="Loc Overall Preview Status" ma:default="" ma:list="{B116CC8E-FCD3-4331-849C-1BF4DB8052AE}" ma:internalName="LocOverallPreviewStatusLookup" ma:readOnly="true" ma:showField="OverallPreviewStatus" ma:web="9d035d7d-02e5-4a00-8b62-9a556aabc7b5">
      <xsd:simpleType>
        <xsd:restriction base="dms:Lookup"/>
      </xsd:simpleType>
    </xsd:element>
    <xsd:element name="LocOverallPublishStatusLookup" ma:index="79" nillable="true" ma:displayName="Loc Overall Publish Status" ma:default="" ma:list="{B116CC8E-FCD3-4331-849C-1BF4DB8052AE}" ma:internalName="LocOverallPublishStatusLookup" ma:readOnly="true" ma:showField="OverallPublishStatus" ma:web="9d035d7d-02e5-4a00-8b62-9a556aabc7b5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116CC8E-FCD3-4331-849C-1BF4DB8052AE}" ma:internalName="LocProcessedForHandoffsLookup" ma:readOnly="true" ma:showField="ProcessedForHandoffs" ma:web="9d035d7d-02e5-4a00-8b62-9a556aabc7b5">
      <xsd:simpleType>
        <xsd:restriction base="dms:Lookup"/>
      </xsd:simpleType>
    </xsd:element>
    <xsd:element name="LocProcessedForMarketsLookup" ma:index="82" nillable="true" ma:displayName="Loc Processed For Markets" ma:default="" ma:list="{B116CC8E-FCD3-4331-849C-1BF4DB8052AE}" ma:internalName="LocProcessedForMarketsLookup" ma:readOnly="true" ma:showField="ProcessedForMarkets" ma:web="9d035d7d-02e5-4a00-8b62-9a556aabc7b5">
      <xsd:simpleType>
        <xsd:restriction base="dms:Lookup"/>
      </xsd:simpleType>
    </xsd:element>
    <xsd:element name="LocPublishedDependentAssetsLookup" ma:index="83" nillable="true" ma:displayName="Loc Published Dependent Assets" ma:default="" ma:list="{B116CC8E-FCD3-4331-849C-1BF4DB8052AE}" ma:internalName="LocPublishedDependentAssetsLookup" ma:readOnly="true" ma:showField="PublishedDependentAssets" ma:web="9d035d7d-02e5-4a00-8b62-9a556aabc7b5">
      <xsd:simpleType>
        <xsd:restriction base="dms:Lookup"/>
      </xsd:simpleType>
    </xsd:element>
    <xsd:element name="LocPublishedLinkedAssetsLookup" ma:index="84" nillable="true" ma:displayName="Loc Published Linked Assets" ma:default="" ma:list="{B116CC8E-FCD3-4331-849C-1BF4DB8052AE}" ma:internalName="LocPublishedLinkedAssetsLookup" ma:readOnly="true" ma:showField="PublishedLinkedAssets" ma:web="9d035d7d-02e5-4a00-8b62-9a556aabc7b5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c95181ba-569f-436f-adb3-78c3831fea54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41FC7ADF-4C62-4413-95B2-CDE72C4AD396}" ma:internalName="Markets" ma:readOnly="false" ma:showField="MarketNa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CD722278-12DA-4BA9-B56C-2624CA46C480}" ma:internalName="NumOfRatingsLookup" ma:readOnly="true" ma:showField="NumOfRating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CD722278-12DA-4BA9-B56C-2624CA46C480}" ma:internalName="PublishStatusLookup" ma:readOnly="false" ma:showField="PublishStatu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a34c0026-7bf6-479c-b6e7-24710140ce31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0ef119a3-9350-4d50-81f0-e824a5745f43}" ma:internalName="TaxCatchAll" ma:showField="CatchAllData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0ef119a3-9350-4d50-81f0-e824a5745f43}" ma:internalName="TaxCatchAllLabel" ma:readOnly="true" ma:showField="CatchAllDataLabel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e8d559-4d54-460d-ba58-5d5027f88b4d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3694F0-0AC8-4493-8829-90958FBA10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5EEAB4B-21B5-4589-A715-51B0683ADD0D}">
  <ds:schemaRefs>
    <ds:schemaRef ds:uri="http://schemas.microsoft.com/office/2006/metadata/properties"/>
    <ds:schemaRef ds:uri="http://schemas.microsoft.com/office/infopath/2007/PartnerControls"/>
    <ds:schemaRef ds:uri="9d035d7d-02e5-4a00-8b62-9a556aabc7b5"/>
    <ds:schemaRef ds:uri="91e8d559-4d54-460d-ba58-5d5027f88b4d"/>
  </ds:schemaRefs>
</ds:datastoreItem>
</file>

<file path=customXml/itemProps3.xml><?xml version="1.0" encoding="utf-8"?>
<ds:datastoreItem xmlns:ds="http://schemas.openxmlformats.org/officeDocument/2006/customXml" ds:itemID="{D034614C-A7C0-4C92-A1DD-6DB2A374C6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035d7d-02e5-4a00-8b62-9a556aabc7b5"/>
    <ds:schemaRef ds:uri="91e8d559-4d54-460d-ba58-5d5027f88b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0</TotalTime>
  <Words>429</Words>
  <Application>Microsoft Office PowerPoint</Application>
  <PresentationFormat>Экран (4:3)</PresentationFormat>
  <Paragraphs>120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2021-03-17T05:59:43Z</dcterms:created>
  <dcterms:modified xsi:type="dcterms:W3CDTF">2021-04-27T03:20:17Z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0x010100BB2780C3CC07BD4BAA623FF9571645580400D1570604EA743043A2641365C0E91715</vt:lpwstr>
  </property>
  <property fmtid="{D5CDD505-2E9C-101B-9397-08002B2CF9AE}" pid="3" name="ImageGenCounter">
    <vt:lpwstr>0</vt:lpwstr>
  </property>
  <property fmtid="{D5CDD505-2E9C-101B-9397-08002B2CF9AE}" pid="4" name="APTrustLevel">
    <vt:r8>1</vt:r8>
  </property>
  <property fmtid="{D5CDD505-2E9C-101B-9397-08002B2CF9AE}" pid="5" name="ViolationReportStatus">
    <vt:lpwstr>None</vt:lpwstr>
  </property>
  <property fmtid="{D5CDD505-2E9C-101B-9397-08002B2CF9AE}" pid="6" name="ImageGenStatus">
    <vt:lpwstr>0</vt:lpwstr>
  </property>
  <property fmtid="{D5CDD505-2E9C-101B-9397-08002B2CF9AE}" pid="7" name="PolicheckStatus">
    <vt:lpwstr>0</vt:lpwstr>
  </property>
  <property fmtid="{D5CDD505-2E9C-101B-9397-08002B2CF9AE}" pid="8" name="Applications">
    <vt:lpwstr>65;#PowerPoint 12;#79;#Template 12;#419;#PowerPoint 14</vt:lpwstr>
  </property>
  <property fmtid="{D5CDD505-2E9C-101B-9397-08002B2CF9AE}" pid="9" name="PolicheckCounter">
    <vt:lpwstr>0</vt:lpwstr>
  </property>
</Properties>
</file>