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71" r:id="rId4"/>
    <p:sldId id="272" r:id="rId5"/>
    <p:sldId id="276" r:id="rId6"/>
    <p:sldId id="285" r:id="rId7"/>
    <p:sldId id="274" r:id="rId8"/>
    <p:sldId id="275" r:id="rId9"/>
    <p:sldId id="277" r:id="rId10"/>
    <p:sldId id="278" r:id="rId11"/>
    <p:sldId id="259" r:id="rId12"/>
    <p:sldId id="266" r:id="rId13"/>
    <p:sldId id="279" r:id="rId14"/>
    <p:sldId id="268" r:id="rId15"/>
    <p:sldId id="284" r:id="rId16"/>
    <p:sldId id="280" r:id="rId17"/>
    <p:sldId id="281" r:id="rId18"/>
    <p:sldId id="283" r:id="rId19"/>
    <p:sldId id="28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0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9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1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8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5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0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07B534-B26C-4A9B-A6B6-E6CEBD1F7CC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33499E-369E-45CC-9678-C637E7F6658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957" y="522977"/>
            <a:ext cx="10058400" cy="35661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УРОК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«Битва под Москвой»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ЛИТЕРАТУРА</a:t>
            </a:r>
            <a:endParaRPr lang="ru-RU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6556"/>
          </a:xfrm>
        </p:spPr>
      </p:pic>
    </p:spTree>
    <p:extLst>
      <p:ext uri="{BB962C8B-B14F-4D97-AF65-F5344CB8AC3E}">
        <p14:creationId xmlns:p14="http://schemas.microsoft.com/office/powerpoint/2010/main" val="284270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83380"/>
          </a:xfrm>
        </p:spPr>
      </p:pic>
    </p:spTree>
    <p:extLst>
      <p:ext uri="{BB962C8B-B14F-4D97-AF65-F5344CB8AC3E}">
        <p14:creationId xmlns:p14="http://schemas.microsoft.com/office/powerpoint/2010/main" val="410706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6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987" y="594359"/>
            <a:ext cx="3893573" cy="2286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</a:rPr>
              <a:t>Сергей Алексеев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6" y="-21746"/>
            <a:ext cx="6395884" cy="687974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-117987" y="3539613"/>
            <a:ext cx="4409767" cy="276559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Arial Black" panose="020B0A04020102020204" pitchFamily="34" charset="0"/>
              </a:rPr>
              <a:t>«Сто рассказов о войне»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32964"/>
              </p:ext>
            </p:extLst>
          </p:nvPr>
        </p:nvGraphicFramePr>
        <p:xfrm>
          <a:off x="558799" y="0"/>
          <a:ext cx="13563601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9252332" imgH="5757549" progId="Word.Document.12">
                  <p:embed/>
                </p:oleObj>
              </mc:Choice>
              <mc:Fallback>
                <p:oleObj name="Документ" r:id="rId3" imgW="9252332" imgH="5757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799" y="0"/>
                        <a:ext cx="13563601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80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683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12</Words>
  <Application>Microsoft Office PowerPoint</Application>
  <PresentationFormat>Широкоэкранный</PresentationFormat>
  <Paragraphs>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 Black</vt:lpstr>
      <vt:lpstr>Calibri</vt:lpstr>
      <vt:lpstr>Calibri Light</vt:lpstr>
      <vt:lpstr>Times New Roman</vt:lpstr>
      <vt:lpstr>Ретро</vt:lpstr>
      <vt:lpstr>Документ Microsoft Word</vt:lpstr>
      <vt:lpstr>УРОК «Битва под Москвой»</vt:lpstr>
      <vt:lpstr>Сергей Алексеев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«Битва под Москвой»</dc:title>
  <dc:creator>Музыкальный колледж</dc:creator>
  <cp:lastModifiedBy>Ольга Маликова</cp:lastModifiedBy>
  <cp:revision>15</cp:revision>
  <dcterms:created xsi:type="dcterms:W3CDTF">2020-10-29T10:44:04Z</dcterms:created>
  <dcterms:modified xsi:type="dcterms:W3CDTF">2021-04-21T20:09:34Z</dcterms:modified>
</cp:coreProperties>
</file>