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70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3803-704E-47A8-8661-E2F43E930B9D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3814-2727-4D36-9EF9-6B67C8E771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070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3803-704E-47A8-8661-E2F43E930B9D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3814-2727-4D36-9EF9-6B67C8E771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712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3803-704E-47A8-8661-E2F43E930B9D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3814-2727-4D36-9EF9-6B67C8E771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013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3803-704E-47A8-8661-E2F43E930B9D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3814-2727-4D36-9EF9-6B67C8E771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358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3803-704E-47A8-8661-E2F43E930B9D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3814-2727-4D36-9EF9-6B67C8E771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219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3803-704E-47A8-8661-E2F43E930B9D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3814-2727-4D36-9EF9-6B67C8E771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910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3803-704E-47A8-8661-E2F43E930B9D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3814-2727-4D36-9EF9-6B67C8E771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647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3803-704E-47A8-8661-E2F43E930B9D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3814-2727-4D36-9EF9-6B67C8E771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114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3803-704E-47A8-8661-E2F43E930B9D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3814-2727-4D36-9EF9-6B67C8E771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710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3803-704E-47A8-8661-E2F43E930B9D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3814-2727-4D36-9EF9-6B67C8E771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674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3803-704E-47A8-8661-E2F43E930B9D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03814-2727-4D36-9EF9-6B67C8E771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769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63803-704E-47A8-8661-E2F43E930B9D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03814-2727-4D36-9EF9-6B67C8E771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809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xtragfx.com/uploads/posts/2012-05/1336049774_s9r6c7jaitxmdpi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44824"/>
            <a:ext cx="5194548" cy="519454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World of profession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51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warajyaconsultancy.com/public/images/resum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252" y="476672"/>
            <a:ext cx="8681812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10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www.plancessjee.com/jee-mag/wp-content/uploads/2014/04/dos-dont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5581" y="-54768"/>
            <a:ext cx="9217024" cy="69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292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79512" y="101627"/>
            <a:ext cx="864096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How should you be dressed?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42950" marR="0" lvl="0" indent="-7429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What is not advised to wear for women?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42950" marR="0" lvl="0" indent="-7429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How to answer the question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Tell me about yourself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42950" marR="0" lvl="0" indent="-7429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How to tell about your greatest weakness?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742950" marR="0" lvl="0" indent="-7429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What are some important things to remember?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Пользователь\Desktop\jobs\job-interview-answers-questi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009" y="188640"/>
            <a:ext cx="8756689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9903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 descr="http://2.bp.blogspot.com/-g7MCfg73h5A/TuOkCIZYo-I/AAAAAAAAAP4/E8rDzbVd7cM/s400/professional+and+sunna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46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913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i="1" dirty="0" smtClean="0">
                <a:latin typeface="Bookman Old Style" pitchFamily="18" charset="0"/>
              </a:rPr>
              <a:t> That’s </a:t>
            </a:r>
            <a:r>
              <a:rPr lang="en-US" sz="7200" i="1" dirty="0">
                <a:latin typeface="Bookman Old Style" pitchFamily="18" charset="0"/>
              </a:rPr>
              <a:t>10 dollars, please. </a:t>
            </a:r>
            <a:r>
              <a:rPr lang="en-US" sz="7200" i="1" dirty="0" smtClean="0">
                <a:latin typeface="Bookman Old Style" pitchFamily="18" charset="0"/>
              </a:rPr>
              <a:t/>
            </a:r>
            <a:br>
              <a:rPr lang="en-US" sz="7200" i="1" dirty="0" smtClean="0">
                <a:latin typeface="Bookman Old Style" pitchFamily="18" charset="0"/>
              </a:rPr>
            </a:br>
            <a:r>
              <a:rPr lang="en-US" sz="7200" i="1" dirty="0" smtClean="0">
                <a:latin typeface="Bookman Old Style" pitchFamily="18" charset="0"/>
              </a:rPr>
              <a:t>Thank </a:t>
            </a:r>
            <a:r>
              <a:rPr lang="en-US" sz="7200" i="1" dirty="0">
                <a:latin typeface="Bookman Old Style" pitchFamily="18" charset="0"/>
              </a:rPr>
              <a:t>you</a:t>
            </a:r>
            <a:r>
              <a:rPr lang="en-US" sz="7200" i="1" dirty="0" smtClean="0">
                <a:latin typeface="Bookman Old Style" pitchFamily="18" charset="0"/>
              </a:rPr>
              <a:t>. </a:t>
            </a:r>
            <a:r>
              <a:rPr lang="ru-RU" sz="7200" i="1" dirty="0">
                <a:latin typeface="Bookman Old Style" pitchFamily="18" charset="0"/>
              </a:rPr>
              <a:t/>
            </a:r>
            <a:br>
              <a:rPr lang="ru-RU" sz="7200" i="1" dirty="0">
                <a:latin typeface="Bookman Old Style" pitchFamily="18" charset="0"/>
              </a:rPr>
            </a:br>
            <a:endParaRPr lang="ru-RU" sz="7200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046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76872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i="1" dirty="0" smtClean="0">
                <a:latin typeface="Bookman Old Style" pitchFamily="18" charset="0"/>
              </a:rPr>
              <a:t>Open your mouth and say “AAH!”</a:t>
            </a:r>
            <a:r>
              <a:rPr lang="ru-RU" sz="6600" i="1" dirty="0" smtClean="0">
                <a:latin typeface="Bookman Old Style" pitchFamily="18" charset="0"/>
              </a:rPr>
              <a:t/>
            </a:r>
            <a:br>
              <a:rPr lang="ru-RU" sz="6600" i="1" dirty="0" smtClean="0">
                <a:latin typeface="Bookman Old Style" pitchFamily="18" charset="0"/>
              </a:rPr>
            </a:br>
            <a:endParaRPr lang="ru-RU" sz="6600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786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i="1" dirty="0" smtClean="0">
                <a:latin typeface="Bookman Old Style" pitchFamily="18" charset="0"/>
              </a:rPr>
              <a:t>There’s a letter for you.</a:t>
            </a:r>
            <a:br>
              <a:rPr lang="en-US" sz="6600" i="1" dirty="0" smtClean="0">
                <a:latin typeface="Bookman Old Style" pitchFamily="18" charset="0"/>
              </a:rPr>
            </a:br>
            <a:r>
              <a:rPr lang="en-US" sz="6600" i="1" dirty="0" smtClean="0">
                <a:latin typeface="Bookman Old Style" pitchFamily="18" charset="0"/>
              </a:rPr>
              <a:t> Sign here, please.</a:t>
            </a:r>
            <a:r>
              <a:rPr lang="ru-RU" sz="6600" i="1" dirty="0" smtClean="0">
                <a:latin typeface="Bookman Old Style" pitchFamily="18" charset="0"/>
              </a:rPr>
              <a:t/>
            </a:r>
            <a:br>
              <a:rPr lang="ru-RU" sz="6600" i="1" dirty="0" smtClean="0">
                <a:latin typeface="Bookman Old Style" pitchFamily="18" charset="0"/>
              </a:rPr>
            </a:br>
            <a:endParaRPr lang="ru-RU" sz="6600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839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i="1" dirty="0" smtClean="0">
                <a:latin typeface="Bookman Old Style" pitchFamily="18" charset="0"/>
              </a:rPr>
              <a:t>I sing at theatres or concert halls. People like to listen to my songs.</a:t>
            </a:r>
            <a:br>
              <a:rPr lang="en-US" sz="6600" i="1" dirty="0" smtClean="0">
                <a:latin typeface="Bookman Old Style" pitchFamily="18" charset="0"/>
              </a:rPr>
            </a:br>
            <a:r>
              <a:rPr lang="en-US" sz="6600" i="1" dirty="0" smtClean="0">
                <a:latin typeface="Bookman Old Style" pitchFamily="18" charset="0"/>
              </a:rPr>
              <a:t> </a:t>
            </a:r>
            <a:endParaRPr lang="ru-RU" sz="6600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589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908720"/>
            <a:ext cx="77768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i="1" dirty="0" smtClean="0">
                <a:latin typeface="Bookman Old Style" pitchFamily="18" charset="0"/>
              </a:rPr>
              <a:t>I work at home. I look after the house, clean and wash up.</a:t>
            </a:r>
            <a:r>
              <a:rPr lang="ru-RU" sz="6600" i="1" dirty="0" smtClean="0">
                <a:latin typeface="Bookman Old Style" pitchFamily="18" charset="0"/>
              </a:rPr>
              <a:t/>
            </a:r>
            <a:br>
              <a:rPr lang="ru-RU" sz="6600" i="1" dirty="0" smtClean="0">
                <a:latin typeface="Bookman Old Style" pitchFamily="18" charset="0"/>
              </a:rPr>
            </a:br>
            <a:endParaRPr lang="ru-RU" sz="6600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43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 descr="http://2.bp.blogspot.com/-g7MCfg73h5A/TuOkCIZYo-I/AAAAAAAAAP4/E8rDzbVd7cM/s400/professional+and+sunna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46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495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98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World of profession</vt:lpstr>
      <vt:lpstr>Слайд 2</vt:lpstr>
      <vt:lpstr>Слайд 3</vt:lpstr>
      <vt:lpstr> That’s 10 dollars, please.  Thank you.  </vt:lpstr>
      <vt:lpstr>Open your mouth and say “AAH!” </vt:lpstr>
      <vt:lpstr>There’s a letter for you.  Sign here, please. </vt:lpstr>
      <vt:lpstr>I sing at theatres or concert halls. People like to listen to my songs.  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of profession</dc:title>
  <dc:creator>Пользователь</dc:creator>
  <cp:lastModifiedBy>user</cp:lastModifiedBy>
  <cp:revision>6</cp:revision>
  <dcterms:created xsi:type="dcterms:W3CDTF">2014-12-21T18:32:59Z</dcterms:created>
  <dcterms:modified xsi:type="dcterms:W3CDTF">2016-12-11T13:20:11Z</dcterms:modified>
</cp:coreProperties>
</file>