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297" r:id="rId3"/>
    <p:sldId id="337" r:id="rId4"/>
    <p:sldId id="305" r:id="rId5"/>
    <p:sldId id="338" r:id="rId6"/>
    <p:sldId id="320" r:id="rId7"/>
    <p:sldId id="339" r:id="rId8"/>
    <p:sldId id="340" r:id="rId9"/>
    <p:sldId id="341" r:id="rId10"/>
    <p:sldId id="344" r:id="rId11"/>
    <p:sldId id="343" r:id="rId12"/>
    <p:sldId id="345" r:id="rId13"/>
    <p:sldId id="346" r:id="rId14"/>
    <p:sldId id="349" r:id="rId15"/>
    <p:sldId id="350" r:id="rId16"/>
    <p:sldId id="35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EE"/>
    <a:srgbClr val="6922B8"/>
    <a:srgbClr val="904ADE"/>
    <a:srgbClr val="21CFBE"/>
    <a:srgbClr val="28C8C0"/>
    <a:srgbClr val="CC00CC"/>
    <a:srgbClr val="990099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1" autoAdjust="0"/>
    <p:restoredTop sz="94660"/>
  </p:normalViewPr>
  <p:slideViewPr>
    <p:cSldViewPr>
      <p:cViewPr>
        <p:scale>
          <a:sx n="70" d="100"/>
          <a:sy n="70" d="100"/>
        </p:scale>
        <p:origin x="-61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2DB5-B955-46D0-8D4A-9576AAC1829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DDC0-4AC7-4CBF-BD15-75BB24216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2DB5-B955-46D0-8D4A-9576AAC1829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DDC0-4AC7-4CBF-BD15-75BB24216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2DB5-B955-46D0-8D4A-9576AAC1829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DDC0-4AC7-4CBF-BD15-75BB24216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2DB5-B955-46D0-8D4A-9576AAC1829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DDC0-4AC7-4CBF-BD15-75BB24216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2DB5-B955-46D0-8D4A-9576AAC1829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DDC0-4AC7-4CBF-BD15-75BB24216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2DB5-B955-46D0-8D4A-9576AAC1829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DDC0-4AC7-4CBF-BD15-75BB24216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2DB5-B955-46D0-8D4A-9576AAC1829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DDC0-4AC7-4CBF-BD15-75BB24216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2DB5-B955-46D0-8D4A-9576AAC1829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DDC0-4AC7-4CBF-BD15-75BB24216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2DB5-B955-46D0-8D4A-9576AAC1829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DDC0-4AC7-4CBF-BD15-75BB24216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2DB5-B955-46D0-8D4A-9576AAC1829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DDC0-4AC7-4CBF-BD15-75BB24216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2DB5-B955-46D0-8D4A-9576AAC1829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DDC0-4AC7-4CBF-BD15-75BB24216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D2DB5-B955-46D0-8D4A-9576AAC1829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7DDC0-4AC7-4CBF-BD15-75BB24216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772816"/>
            <a:ext cx="52481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/>
              <a:t>I like </a:t>
            </a:r>
            <a:r>
              <a:rPr lang="en-US" sz="8800" b="1" dirty="0" smtClean="0"/>
              <a:t>snails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52120" y="4077072"/>
            <a:ext cx="36525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English teachers :</a:t>
            </a:r>
          </a:p>
          <a:p>
            <a:r>
              <a:rPr lang="en-US" sz="2800" dirty="0" err="1" smtClean="0"/>
              <a:t>Ivendikova</a:t>
            </a:r>
            <a:r>
              <a:rPr lang="en-US" sz="2800" dirty="0" smtClean="0"/>
              <a:t> Natalia,</a:t>
            </a:r>
          </a:p>
          <a:p>
            <a:r>
              <a:rPr lang="en-US" sz="2800" dirty="0" err="1" smtClean="0"/>
              <a:t>Cherkasova</a:t>
            </a:r>
            <a:r>
              <a:rPr lang="en-US" sz="2800" dirty="0" smtClean="0"/>
              <a:t> Vera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831321"/>
              </p:ext>
            </p:extLst>
          </p:nvPr>
        </p:nvGraphicFramePr>
        <p:xfrm>
          <a:off x="1329952" y="1019636"/>
          <a:ext cx="6634578" cy="8823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Документ" r:id="rId3" imgW="7189335" imgH="9561688" progId="Word.Document.12">
                  <p:embed/>
                </p:oleObj>
              </mc:Choice>
              <mc:Fallback>
                <p:oleObj name="Документ" r:id="rId3" imgW="7189335" imgH="95616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9952" y="1019636"/>
                        <a:ext cx="6634578" cy="8823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188639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GAME   “What animal do you like?”</a:t>
            </a:r>
            <a:endParaRPr lang="ru-RU" sz="4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C:\Users\admin\Desktop\Unit 19 урок\Forward_2_klass_2_4actuna_29 (pdf.io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75724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tx1"/>
                </a:solidFill>
              </a:rPr>
              <a:t>There</a:t>
            </a:r>
            <a:r>
              <a:rPr lang="en-US" sz="6600" dirty="0" smtClean="0">
                <a:solidFill>
                  <a:srgbClr val="FF0000"/>
                </a:solidFill>
              </a:rPr>
              <a:t>’s</a:t>
            </a:r>
            <a:r>
              <a:rPr lang="en-US" sz="6600" dirty="0" smtClean="0">
                <a:solidFill>
                  <a:schemeClr val="tx1"/>
                </a:solidFill>
              </a:rPr>
              <a:t> a butterfly.</a:t>
            </a:r>
            <a:endParaRPr lang="ru-RU" sz="66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420888"/>
            <a:ext cx="4517694" cy="3750422"/>
          </a:xfrm>
        </p:spPr>
      </p:pic>
    </p:spTree>
    <p:extLst>
      <p:ext uri="{BB962C8B-B14F-4D97-AF65-F5344CB8AC3E}">
        <p14:creationId xmlns:p14="http://schemas.microsoft.com/office/powerpoint/2010/main" val="103436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55576" y="1412776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>
                <a:solidFill>
                  <a:schemeClr val="tx1"/>
                </a:solidFill>
              </a:rPr>
              <a:t>There is</a:t>
            </a:r>
            <a:r>
              <a:rPr lang="en-US" sz="6600" dirty="0" smtClean="0">
                <a:solidFill>
                  <a:srgbClr val="FF0000"/>
                </a:solidFill>
              </a:rPr>
              <a:t>n’t</a:t>
            </a:r>
            <a:r>
              <a:rPr lang="en-US" sz="6600" dirty="0" smtClean="0">
                <a:solidFill>
                  <a:schemeClr val="tx1"/>
                </a:solidFill>
              </a:rPr>
              <a:t> a butterfly.</a:t>
            </a:r>
            <a:endParaRPr lang="ru-RU" sz="66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46" y="2666362"/>
            <a:ext cx="4714908" cy="377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8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 (3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4620"/>
            <a:ext cx="9144000" cy="67533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60032" y="4797153"/>
            <a:ext cx="40361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/>
              <a:t>It’s a </a:t>
            </a:r>
            <a:r>
              <a:rPr lang="en-US" sz="4000" b="1" dirty="0" smtClean="0"/>
              <a:t>dog.</a:t>
            </a:r>
          </a:p>
          <a:p>
            <a:pPr algn="ctr"/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52120" y="5301208"/>
            <a:ext cx="2564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/>
              <a:t>No, it is</a:t>
            </a:r>
            <a:r>
              <a:rPr lang="en-US" sz="4000" b="1" dirty="0" smtClean="0">
                <a:solidFill>
                  <a:srgbClr val="FF0000"/>
                </a:solidFill>
              </a:rPr>
              <a:t>n’t.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5805264"/>
            <a:ext cx="22029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/>
              <a:t>It’s  a cat.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 (3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0"/>
            <a:ext cx="6975626" cy="52863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4429132"/>
            <a:ext cx="30003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/>
              <a:t>It’s a </a:t>
            </a:r>
            <a:r>
              <a:rPr lang="ru-RU" sz="4000" b="1" dirty="0"/>
              <a:t>spider </a:t>
            </a:r>
            <a:r>
              <a:rPr lang="en-US" sz="4000" b="1" dirty="0" smtClean="0"/>
              <a:t>.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5143512"/>
            <a:ext cx="25649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/>
              <a:t>No, it is</a:t>
            </a:r>
            <a:r>
              <a:rPr lang="en-US" sz="4000" b="1" dirty="0" smtClean="0">
                <a:solidFill>
                  <a:srgbClr val="FF0000"/>
                </a:solidFill>
              </a:rPr>
              <a:t>n’t.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5786454"/>
            <a:ext cx="34893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/>
              <a:t>It’s a butterfly .</a:t>
            </a:r>
            <a:endPara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2555776" y="476672"/>
            <a:ext cx="378620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Homework</a:t>
            </a:r>
            <a:r>
              <a:rPr lang="en-US" sz="4800" dirty="0"/>
              <a:t>:</a:t>
            </a:r>
            <a:endParaRPr lang="ru-RU" sz="4800" dirty="0"/>
          </a:p>
        </p:txBody>
      </p:sp>
      <p:pic>
        <p:nvPicPr>
          <p:cNvPr id="48131" name="Picture 3" descr="C:\Users\admin\Desktop\Unit 19 урок\Англ язык. 2кл. Forward. Раб. тетрадь (Activity Book)_Вербицкая и др_ -103с_53 (pdf.io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42984"/>
            <a:ext cx="6700744" cy="5516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0" y="4929188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8000" b="1" dirty="0" smtClean="0">
                <a:latin typeface="Tahoma" pitchFamily="34" charset="0"/>
                <a:cs typeface="Tahoma" pitchFamily="34" charset="0"/>
              </a:rPr>
              <a:t>It`s a garden.</a:t>
            </a:r>
          </a:p>
          <a:p>
            <a:pPr algn="ctr">
              <a:defRPr/>
            </a:pPr>
            <a:endParaRPr lang="ru-RU" sz="2400" b="1" dirty="0">
              <a:solidFill>
                <a:srgbClr val="0AD8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Rectangle 12"/>
          <p:cNvSpPr>
            <a:spLocks noChangeArrowheads="1"/>
          </p:cNvSpPr>
          <p:nvPr/>
        </p:nvSpPr>
        <p:spPr bwMode="auto">
          <a:xfrm>
            <a:off x="0" y="260350"/>
            <a:ext cx="9144000" cy="1025525"/>
          </a:xfrm>
          <a:prstGeom prst="rect">
            <a:avLst/>
          </a:prstGeom>
          <a:solidFill>
            <a:srgbClr val="7284DC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solidFill>
                  <a:srgbClr val="5BF7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it?                 </a:t>
            </a:r>
            <a:endParaRPr lang="ru-RU" sz="6000" b="1" dirty="0">
              <a:solidFill>
                <a:srgbClr val="5BF7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https://i.pinimg.com/originals/d3/6e/97/d36e979f64a86b9dcfd0666b0cc82c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85859"/>
            <a:ext cx="5357850" cy="374151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3429000"/>
            <a:ext cx="1466850" cy="1038225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0" y="4929198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8000" b="1" dirty="0" smtClean="0">
                <a:latin typeface="Tahoma" pitchFamily="34" charset="0"/>
                <a:cs typeface="Tahoma" pitchFamily="34" charset="0"/>
              </a:rPr>
              <a:t>It`s a garden.</a:t>
            </a:r>
          </a:p>
          <a:p>
            <a:pPr algn="ctr">
              <a:defRPr/>
            </a:pPr>
            <a:endParaRPr lang="ru-RU" sz="2400" b="1" dirty="0">
              <a:solidFill>
                <a:srgbClr val="0AD8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Rectangle 12"/>
          <p:cNvSpPr>
            <a:spLocks noChangeArrowheads="1"/>
          </p:cNvSpPr>
          <p:nvPr/>
        </p:nvSpPr>
        <p:spPr bwMode="auto">
          <a:xfrm>
            <a:off x="0" y="260350"/>
            <a:ext cx="9144000" cy="1025525"/>
          </a:xfrm>
          <a:prstGeom prst="rect">
            <a:avLst/>
          </a:prstGeom>
          <a:solidFill>
            <a:srgbClr val="7284DC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solidFill>
                  <a:srgbClr val="5BF7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endParaRPr lang="ru-RU" sz="6000" b="1" dirty="0">
              <a:solidFill>
                <a:srgbClr val="5BF7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https://i.pinimg.com/originals/d3/6e/97/d36e979f64a86b9dcfd0666b0cc82c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7" y="950547"/>
            <a:ext cx="4857784" cy="3621461"/>
          </a:xfrm>
          <a:prstGeom prst="rect">
            <a:avLst/>
          </a:prstGeom>
          <a:noFill/>
        </p:spPr>
      </p:pic>
      <p:pic>
        <p:nvPicPr>
          <p:cNvPr id="40962" name="Picture 2" descr="https://avatars.mds.yandex.net/get-pdb/2080185/c8e6021a-8450-44eb-aaee-93a685a8fdce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14488"/>
            <a:ext cx="2000232" cy="2888953"/>
          </a:xfrm>
          <a:prstGeom prst="rect">
            <a:avLst/>
          </a:prstGeom>
          <a:noFill/>
        </p:spPr>
      </p:pic>
      <p:pic>
        <p:nvPicPr>
          <p:cNvPr id="40966" name="Picture 6" descr="https://cdn.pixabay.com/photo/2017/01/28/07/30/butterfly-2014816_12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928670"/>
            <a:ext cx="2143978" cy="1428760"/>
          </a:xfrm>
          <a:prstGeom prst="rect">
            <a:avLst/>
          </a:prstGeom>
          <a:noFill/>
        </p:spPr>
      </p:pic>
      <p:pic>
        <p:nvPicPr>
          <p:cNvPr id="10" name="Рисунок 1" descr="http://xvostik.ru/spaw2/uploads/images/1172441266_0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5206" y="2214554"/>
            <a:ext cx="1714512" cy="1285884"/>
          </a:xfrm>
          <a:prstGeom prst="rect">
            <a:avLst/>
          </a:prstGeom>
          <a:noFill/>
        </p:spPr>
      </p:pic>
      <p:pic>
        <p:nvPicPr>
          <p:cNvPr id="11" name="Рисунок 10" descr="https://i.pinimg.com/originals/15/47/ce/1547ce2bad2eea385e4adcc6eaaea897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2928934"/>
            <a:ext cx="1435419" cy="162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12" descr="https://pbs.twimg.com/profile_images/982516656395210752/hRlKYw5h_400x4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3214686"/>
            <a:ext cx="1757357" cy="1757357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0" y="4929188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8000" b="1" dirty="0" smtClean="0">
                <a:latin typeface="Tahoma" pitchFamily="34" charset="0"/>
                <a:cs typeface="Tahoma" pitchFamily="34" charset="0"/>
              </a:rPr>
              <a:t>It`s a tree.</a:t>
            </a:r>
          </a:p>
          <a:p>
            <a:pPr algn="ctr">
              <a:defRPr/>
            </a:pPr>
            <a:endParaRPr lang="ru-RU" sz="2400" b="1" dirty="0">
              <a:solidFill>
                <a:srgbClr val="0AD8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Rectangle 12"/>
          <p:cNvSpPr>
            <a:spLocks noChangeArrowheads="1"/>
          </p:cNvSpPr>
          <p:nvPr/>
        </p:nvSpPr>
        <p:spPr bwMode="auto">
          <a:xfrm>
            <a:off x="0" y="260350"/>
            <a:ext cx="9144000" cy="1025525"/>
          </a:xfrm>
          <a:prstGeom prst="rect">
            <a:avLst/>
          </a:prstGeom>
          <a:solidFill>
            <a:srgbClr val="7284DC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solidFill>
                  <a:srgbClr val="5BF7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it?                 </a:t>
            </a:r>
            <a:endParaRPr lang="ru-RU" sz="6000" b="1" dirty="0">
              <a:solidFill>
                <a:srgbClr val="5BF7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s://avatars.mds.yandex.net/get-pdb/2080185/c8e6021a-8450-44eb-aaee-93a685a8fdce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500174"/>
            <a:ext cx="3000396" cy="330171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0" y="4929188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8000" b="1" dirty="0" smtClean="0">
                <a:latin typeface="Tahoma" pitchFamily="34" charset="0"/>
                <a:cs typeface="Tahoma" pitchFamily="34" charset="0"/>
              </a:rPr>
              <a:t>It`s a flower.</a:t>
            </a:r>
          </a:p>
          <a:p>
            <a:pPr algn="ctr">
              <a:defRPr/>
            </a:pPr>
            <a:endParaRPr lang="ru-RU" sz="2400" b="1" dirty="0">
              <a:solidFill>
                <a:srgbClr val="0AD8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Rectangle 12"/>
          <p:cNvSpPr>
            <a:spLocks noChangeArrowheads="1"/>
          </p:cNvSpPr>
          <p:nvPr/>
        </p:nvSpPr>
        <p:spPr bwMode="auto">
          <a:xfrm>
            <a:off x="0" y="260350"/>
            <a:ext cx="9144000" cy="1025525"/>
          </a:xfrm>
          <a:prstGeom prst="rect">
            <a:avLst/>
          </a:prstGeom>
          <a:solidFill>
            <a:srgbClr val="7284DC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solidFill>
                  <a:srgbClr val="5BF7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it?                 </a:t>
            </a:r>
            <a:endParaRPr lang="ru-RU" sz="6000" b="1" dirty="0">
              <a:solidFill>
                <a:srgbClr val="5BF7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2" descr="https://pbs.twimg.com/profile_images/982516656395210752/hRlKYw5h_4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643050"/>
            <a:ext cx="3286148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0" y="4929188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8000" b="1" dirty="0" smtClean="0">
                <a:latin typeface="Tahoma" pitchFamily="34" charset="0"/>
                <a:cs typeface="Tahoma" pitchFamily="34" charset="0"/>
              </a:rPr>
              <a:t>It`s a bee.</a:t>
            </a:r>
          </a:p>
          <a:p>
            <a:pPr algn="ctr">
              <a:defRPr/>
            </a:pPr>
            <a:endParaRPr lang="ru-RU" sz="2400" b="1" dirty="0">
              <a:solidFill>
                <a:srgbClr val="0AD8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1" descr="http://xvostik.ru/spaw2/uploads/images/1172441266_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38690"/>
            <a:ext cx="6264696" cy="469852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0" y="4929188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8000" b="1" dirty="0" smtClean="0">
                <a:latin typeface="Tahoma" pitchFamily="34" charset="0"/>
                <a:cs typeface="Tahoma" pitchFamily="34" charset="0"/>
              </a:rPr>
              <a:t>It`s a butterfly.</a:t>
            </a:r>
          </a:p>
          <a:p>
            <a:pPr algn="ctr">
              <a:defRPr/>
            </a:pPr>
            <a:endParaRPr lang="ru-RU" sz="2400" b="1" dirty="0">
              <a:solidFill>
                <a:srgbClr val="0AD8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928670"/>
            <a:ext cx="6704639" cy="3771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0" y="4929188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8000" b="1" dirty="0" smtClean="0">
                <a:latin typeface="Tahoma" pitchFamily="34" charset="0"/>
                <a:cs typeface="Tahoma" pitchFamily="34" charset="0"/>
              </a:rPr>
              <a:t>It`s a snail.</a:t>
            </a:r>
          </a:p>
          <a:p>
            <a:pPr algn="ctr">
              <a:defRPr/>
            </a:pPr>
            <a:endParaRPr lang="ru-RU" sz="2400" b="1" dirty="0">
              <a:solidFill>
                <a:srgbClr val="0AD8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Vit-Egor\Desktop\конь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00232" y="494939"/>
            <a:ext cx="5072098" cy="429179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0" y="4929188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8000" b="1" dirty="0" smtClean="0">
                <a:latin typeface="Tahoma" pitchFamily="34" charset="0"/>
                <a:cs typeface="Tahoma" pitchFamily="34" charset="0"/>
              </a:rPr>
              <a:t>It`s an ant.</a:t>
            </a:r>
          </a:p>
          <a:p>
            <a:pPr algn="ctr">
              <a:defRPr/>
            </a:pPr>
            <a:endParaRPr lang="ru-RU" sz="2400" b="1" dirty="0">
              <a:solidFill>
                <a:srgbClr val="0AD8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peda.net/naantali/velkuan-koulu/luokat-0-2/el1/bige/kev%C3%A4inen-luonto/muurahainen/muurahaisgalleria/kekomuurahainen:file/thumbnail/4657bbc0cb03675fe7921c4915eeb797308a716c/muurahainen_shutterstock_81020101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714356"/>
            <a:ext cx="5619789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98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There’s a butterfly.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Виталик-Наташа</dc:creator>
  <cp:lastModifiedBy>Ивендикова</cp:lastModifiedBy>
  <cp:revision>258</cp:revision>
  <dcterms:created xsi:type="dcterms:W3CDTF">2014-02-17T18:07:34Z</dcterms:created>
  <dcterms:modified xsi:type="dcterms:W3CDTF">2021-04-08T10:03:48Z</dcterms:modified>
</cp:coreProperties>
</file>