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k0DZe9W5wXe65uHCNr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8720" y="0"/>
            <a:ext cx="126654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C1JuWUAAAIHvs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65773"/>
            <a:ext cx="4075336" cy="6792227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43 -0.00809 C 0.42222 -0.0104 0.40937 -0.01133 0.40156 -0.01341 C 0.38976 -0.01642 0.37101 -0.01965 0.35538 -0.0222 C 0.3434 -0.02405 0.33281 -0.02613 0.31996 -0.02798 C 0.30087 -0.03052 0.28385 -0.0333 0.26615 -0.03607 C 0.26181 -0.03677 0.25642 -0.03746 0.25226 -0.03816 C 0.24861 -0.03862 0.2467 -0.03954 0.24306 -0.04001 C 0.23698 -0.04093 0.22847 -0.04139 0.22309 -0.04255 C 0.21823 -0.04348 0.21319 -0.04463 0.20608 -0.04509 C 0.19444 -0.04602 0.16215 -0.04764 0.14913 -0.04787 C 0.11528 -0.04972 0.07865 -0.05041 0.04306 -0.05088 C 0.01788 -0.05134 -0.00729 -0.05203 -0.03229 -0.05249 C -0.08629 -0.05226 -0.14063 -0.05249 -0.19392 -0.05111 C -0.27361 -0.04486 -0.23385 -0.04879 -0.41076 -0.04833 C -0.4217 -0.04694 -0.43247 -0.04509 -0.44462 -0.04417 C -0.44705 -0.04301 -0.45087 -0.04301 -0.45694 -0.04255 C -0.46823 -0.04163 -0.48038 -0.04047 -0.49236 -0.03978 C -0.49913 -0.03816 -0.49097 -0.04001 -0.50625 -0.03793 C -0.53403 -0.03422 -0.50226 -0.03793 -0.52153 -0.03561 C -0.52361 -0.03515 -0.52569 -0.03469 -0.52778 -0.03422 C -0.52917 -0.03376 -0.53229 -0.0333 -0.53229 -0.03307 C -0.53698 -0.03099 -0.53004 -0.03422 -0.53542 -0.03168 C -0.53629 -0.03099 -0.53854 -0.03006 -0.53854 -0.03006 C -0.53542 -0.02405 -0.54306 -0.02243 -0.52622 -0.01896 C -0.52118 -0.01665 -0.50938 -0.01549 -0.49705 -0.01457 C -0.48976 -0.01387 -0.48351 -0.01295 -0.47552 -0.01249 C -0.44531 -0.01133 -0.45938 -0.01179 -0.43385 -0.01133 C -0.41007 -0.01064 -0.38594 -0.01064 -0.36163 -0.0104 C -0.34375 -0.00994 -0.32708 -0.00879 -0.3092 -0.00809 C -0.28524 -0.00763 -0.25972 -0.0074 -0.23542 -0.00717 C -0.20694 -0.0067 -0.17656 -0.00647 -0.14774 -0.00624 C -0.14323 -0.00601 -0.13837 -0.00601 -0.13385 -0.00578 C -0.12743 -0.00555 -0.12188 -0.00485 -0.11545 -0.00439 C -0.10816 -0.0037 -0.09879 -0.0037 -0.0908 -0.00347 C -0.07083 -0.00254 -0.05139 -0.00162 -0.03108 -0.00138 C -0.02431 -0.00115 -0.01806 -0.00069 -0.01076 -0.00046 C -0.00729 -0.00046 5.55556E-7 -0.00023 5.55556E-7 -2.79371E-6 " pathEditMode="relative" rAng="0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язь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836712"/>
            <a:ext cx="8004592" cy="6222651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95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96 -0.04763 C -0.10295 -0.14035 -0.57986 -0.23283 -0.66233 -0.22937 C -0.74479 -0.2259 -0.21146 -0.06035 -0.12101 -0.0265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5307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ÐÐ°ÑÑÐ¸Ð½ÐºÐ¸ Ð¿Ð¾ Ð·Ð°Ð¿ÑÐ¾ÑÑ Ð´Ð²Ð¸Ð¶ÑÑÐ°ÑÑÑ Ð°Ð½Ð¸Ð¼Ð°ÑÐ¸Ñ Ð´Ð»Ñ Ð¿ÑÐµÐ·ÐµÐ½ÑÐ°ÑÐ¸Ð¸ ÑÐ¾ÑÑÐ¸Ñ Ñ Ð³ÐµÑÐ±Ð¾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32440" cy="628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5979"/>
            <a:ext cx="4283968" cy="6425951"/>
          </a:xfrm>
          <a:prstGeom prst="rect">
            <a:avLst/>
          </a:prstGeom>
        </p:spPr>
      </p:pic>
      <p:pic>
        <p:nvPicPr>
          <p:cNvPr id="5" name="Рисунок 4" descr="nezn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16832" y="332656"/>
            <a:ext cx="10603627" cy="5970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23363" cy="6858000"/>
            <a:chOff x="0" y="0"/>
            <a:chExt cx="9123363" cy="6858000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5"/>
              <a:ext cx="4643438" cy="364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4475163" cy="36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5"/>
            <p:cNvGrpSpPr/>
            <p:nvPr/>
          </p:nvGrpSpPr>
          <p:grpSpPr>
            <a:xfrm>
              <a:off x="0" y="3638550"/>
              <a:ext cx="9120188" cy="3219450"/>
              <a:chOff x="0" y="3638550"/>
              <a:chExt cx="9120188" cy="3219450"/>
            </a:xfrm>
          </p:grpSpPr>
          <p:pic>
            <p:nvPicPr>
              <p:cNvPr id="8" name="Рисунок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44900"/>
                <a:ext cx="4643438" cy="321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Рисунок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3638550"/>
                <a:ext cx="4471988" cy="3219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6770"/>
            <a:ext cx="9144000" cy="4044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9144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8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14667"/>
            <a:ext cx="8136904" cy="6372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Экран (4:3)</PresentationFormat>
  <Paragraphs>0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Галя</cp:lastModifiedBy>
  <cp:revision>9</cp:revision>
  <dcterms:created xsi:type="dcterms:W3CDTF">2021-02-11T15:01:08Z</dcterms:created>
  <dcterms:modified xsi:type="dcterms:W3CDTF">2021-02-11T17:45:56Z</dcterms:modified>
</cp:coreProperties>
</file>