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2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53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5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3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5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0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5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6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0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2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2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4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7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7CD1-E2A8-48D7-A881-05F74842AC5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AE0A70-75B3-4C70-A719-750944B7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Организованная образовательная </a:t>
            </a:r>
            <a:r>
              <a:rPr lang="ru-RU" dirty="0"/>
              <a:t>деятельность по познавательному развитию «Откуда к нам хлеб пришел?»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smtClean="0"/>
              <a:t>Воспитатель</a:t>
            </a:r>
          </a:p>
          <a:p>
            <a:pPr algn="r"/>
            <a:r>
              <a:rPr lang="ru-RU" dirty="0" smtClean="0"/>
              <a:t>Тарасова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Затем зерно везут на мельницу, где его перемелют в </a:t>
            </a:r>
            <a:r>
              <a:rPr lang="ru-RU" dirty="0" smtClean="0"/>
              <a:t>порошок – муку.</a:t>
            </a:r>
            <a:endParaRPr lang="ru-RU" dirty="0"/>
          </a:p>
        </p:txBody>
      </p:sp>
      <p:pic>
        <p:nvPicPr>
          <p:cNvPr id="9218" name="Picture 2" descr="https://exp.idk.ru/wp-content/uploads/2020/04/324678685-sca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5" y="1767702"/>
            <a:ext cx="7620563" cy="50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Готовую муку везут на пекарню и там пекут хлеб и булочки, батоны.</a:t>
            </a:r>
            <a:endParaRPr lang="ru-RU" dirty="0"/>
          </a:p>
        </p:txBody>
      </p:sp>
      <p:pic>
        <p:nvPicPr>
          <p:cNvPr id="10242" name="Picture 2" descr="https://1ul.ru/upload/resize_image/main/84193/5_0_3_0_18be96_3950cf25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11" y="1787236"/>
            <a:ext cx="7606145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Теперь </a:t>
            </a:r>
            <a:r>
              <a:rPr lang="ru-RU" dirty="0"/>
              <a:t>хлеб готов и его развозят по магазинам, где мы его и покупаем.</a:t>
            </a:r>
            <a:endParaRPr lang="ru-RU" dirty="0"/>
          </a:p>
        </p:txBody>
      </p:sp>
      <p:pic>
        <p:nvPicPr>
          <p:cNvPr id="11266" name="Picture 2" descr="http://i.mycdn.me/i?r=AzEPZsRbOZEKgBhR0XGMT1RkKbd7hDnQL4txJX6dzPVqJa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19" y="1773382"/>
            <a:ext cx="7634382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как пшеницу </a:t>
            </a:r>
            <a:r>
              <a:rPr lang="ru-RU" dirty="0"/>
              <a:t>убирали раньше, когда не было машин? Это серп, им жали пшеницу.</a:t>
            </a:r>
            <a:endParaRPr lang="ru-RU" dirty="0"/>
          </a:p>
        </p:txBody>
      </p:sp>
      <p:pic>
        <p:nvPicPr>
          <p:cNvPr id="12290" name="Picture 2" descr="https://katun24.ru/sites/default/files/images/5-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36" y="1634836"/>
            <a:ext cx="7831734" cy="52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Сжатую пшеницу складывали </a:t>
            </a:r>
            <a:r>
              <a:rPr lang="ru-RU" dirty="0"/>
              <a:t>в снопы</a:t>
            </a:r>
          </a:p>
        </p:txBody>
      </p:sp>
      <p:pic>
        <p:nvPicPr>
          <p:cNvPr id="13314" name="Picture 2" descr="https://forexdengi.com/attachment.php?attachmentid=3436891&amp;d=15815407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05" y="1219200"/>
            <a:ext cx="6032939" cy="56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…обмолачивали…</a:t>
            </a:r>
            <a:endParaRPr lang="ru-RU" dirty="0"/>
          </a:p>
        </p:txBody>
      </p:sp>
      <p:pic>
        <p:nvPicPr>
          <p:cNvPr id="14338" name="Picture 2" descr="https://img-fotki.yandex.ru/get/15506/140035780.12/0_178512_737a4fdf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236820"/>
            <a:ext cx="8435605" cy="56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…мололи </a:t>
            </a:r>
            <a:r>
              <a:rPr lang="ru-RU" dirty="0"/>
              <a:t>на </a:t>
            </a:r>
            <a:r>
              <a:rPr lang="ru-RU" dirty="0" smtClean="0"/>
              <a:t>мельницах…</a:t>
            </a:r>
            <a:endParaRPr lang="ru-RU" dirty="0"/>
          </a:p>
        </p:txBody>
      </p:sp>
      <p:pic>
        <p:nvPicPr>
          <p:cNvPr id="15362" name="Picture 2" descr="https://img-s3.onedio.com/id-59cb649430c6668711571edb/rev-0/raw/s-5c666d4ad08e6e2143d5f89d86ae6b0f74bb5d2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2" y="1219200"/>
            <a:ext cx="845339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…пекли хлеб.</a:t>
            </a:r>
            <a:endParaRPr lang="ru-RU" dirty="0"/>
          </a:p>
        </p:txBody>
      </p:sp>
      <p:pic>
        <p:nvPicPr>
          <p:cNvPr id="16386" name="Picture 2" descr="https://libmir.com/i/76/184276/autogen_ebook_id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7" y="1163782"/>
            <a:ext cx="8410957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Чтобы замесить </a:t>
            </a:r>
            <a:r>
              <a:rPr lang="ru-RU" dirty="0"/>
              <a:t>тесто на </a:t>
            </a:r>
            <a:r>
              <a:rPr lang="ru-RU" dirty="0" smtClean="0"/>
              <a:t>хлеб нужны: вода</a:t>
            </a:r>
            <a:r>
              <a:rPr lang="ru-RU" dirty="0"/>
              <a:t>, мука, дрожжи, соль сахар, яйцо.</a:t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https://ds05.infourok.ru/uploads/ex/0158/000a88a7-20990567/hello_html_1cb8e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37" y="1662546"/>
            <a:ext cx="6927271" cy="51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Слава хлебу на столе! Слава миру на земле!</a:t>
            </a:r>
            <a:endParaRPr lang="ru-RU" dirty="0"/>
          </a:p>
        </p:txBody>
      </p:sp>
      <p:pic>
        <p:nvPicPr>
          <p:cNvPr id="18434" name="Picture 2" descr="https://ds03.infourok.ru/uploads/ex/06ca/0005d329-de74f7c2/hello_html_1c3201f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6" y="1688938"/>
            <a:ext cx="6892083" cy="51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Здравствуйте, </a:t>
            </a:r>
            <a:r>
              <a:rPr lang="ru-RU" dirty="0"/>
              <a:t>ребята, а вы знаете, как на Руси встречали гостей?</a:t>
            </a:r>
          </a:p>
        </p:txBody>
      </p:sp>
      <p:pic>
        <p:nvPicPr>
          <p:cNvPr id="1028" name="Picture 4" descr="https://fs00.infourok.ru/images/doc/226/34828/5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91" y="1787236"/>
            <a:ext cx="6761019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Каравай – это круглый дрожжевой хлеб.</a:t>
            </a:r>
            <a:endParaRPr lang="ru-RU" dirty="0"/>
          </a:p>
        </p:txBody>
      </p:sp>
      <p:pic>
        <p:nvPicPr>
          <p:cNvPr id="2050" name="Picture 2" descr="https://s7.hostingkartinok.com/uploads/images/2015/03/83b7ac16a83397881dd9546c97a754b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73" y="1690256"/>
            <a:ext cx="6322763" cy="51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Хлебобулочных изделий </a:t>
            </a:r>
            <a:r>
              <a:rPr lang="ru-RU" dirty="0" smtClean="0"/>
              <a:t>много</a:t>
            </a:r>
            <a:r>
              <a:rPr lang="ru-RU" b="1" dirty="0" smtClean="0"/>
              <a:t>:</a:t>
            </a:r>
            <a:r>
              <a:rPr lang="ru-RU" dirty="0"/>
              <a:t> батон, плюшка, бублик, сайка, булочка, плетенка, рулет…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img5.goodfon.ru/original/2560x1440/d/29/bulochki-baton-vypechka-khleb-pshenitsa-kolo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53" y="2160588"/>
            <a:ext cx="8350954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Сначала, весной трактор на поле пашет землю. Он готовит землю для зерна.</a:t>
            </a:r>
            <a:endParaRPr lang="ru-RU" dirty="0"/>
          </a:p>
        </p:txBody>
      </p:sp>
      <p:pic>
        <p:nvPicPr>
          <p:cNvPr id="4098" name="Picture 2" descr="https://media.eurekalert.org/multimedia_prod/pub/web/202506_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76" y="1662546"/>
            <a:ext cx="8463182" cy="51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Затем зернышко пшеницы сажают в землю специальными машинами сеялками</a:t>
            </a:r>
          </a:p>
        </p:txBody>
      </p:sp>
      <p:pic>
        <p:nvPicPr>
          <p:cNvPr id="5122" name="Picture 2" descr="https://sun9-33.userapi.com/c846018/v846018980/21783/fWG7tgPZc9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06" y="1620982"/>
            <a:ext cx="7860439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Когда зерно сеять решает агроном, это самый главный в поле специалист. Потом вырастают вот такие колоски пшеницы </a:t>
            </a:r>
          </a:p>
        </p:txBody>
      </p:sp>
      <p:pic>
        <p:nvPicPr>
          <p:cNvPr id="6146" name="Picture 2" descr="https://perspektiva-ru.ru/images/2020/04/04/2806935318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6" y="2050234"/>
            <a:ext cx="6467847" cy="48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Зерна </a:t>
            </a:r>
            <a:r>
              <a:rPr lang="ru-RU" dirty="0" smtClean="0"/>
              <a:t>собирает машина комбайн</a:t>
            </a:r>
            <a:endParaRPr lang="ru-RU" dirty="0"/>
          </a:p>
        </p:txBody>
      </p:sp>
      <p:pic>
        <p:nvPicPr>
          <p:cNvPr id="7170" name="Picture 2" descr="https://content.agronews.com/news_content/large/1595257111_4170329835f15b117844a35.604742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" y="1288473"/>
            <a:ext cx="10661506" cy="55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Зерно везут на элеватор, там его </a:t>
            </a:r>
            <a:r>
              <a:rPr lang="ru-RU" dirty="0" smtClean="0"/>
              <a:t>сушат, чтобы </a:t>
            </a:r>
            <a:r>
              <a:rPr lang="ru-RU" dirty="0"/>
              <a:t>зерно сохранило свои питательные качества.</a:t>
            </a:r>
          </a:p>
        </p:txBody>
      </p:sp>
      <p:pic>
        <p:nvPicPr>
          <p:cNvPr id="8194" name="Picture 2" descr="https://resbash.ru/upload/iblock/3d7/3d7d705f976927bc79c8f96a281aadd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2048318"/>
            <a:ext cx="7210917" cy="48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197</Words>
  <Application>Microsoft Office PowerPoint</Application>
  <PresentationFormat>Широкоэкранный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Аспект</vt:lpstr>
      <vt:lpstr>Организованная образовательная деятельность по познавательному развитию «Откуда к нам хлеб пришел?»</vt:lpstr>
      <vt:lpstr>Здравствуйте, ребята, а вы знаете, как на Руси встречали гостей?</vt:lpstr>
      <vt:lpstr>Каравай – это круглый дрожжевой хлеб.</vt:lpstr>
      <vt:lpstr>Хлебобулочных изделий много: батон, плюшка, бублик, сайка, булочка, плетенка, рулет… </vt:lpstr>
      <vt:lpstr>Сначала, весной трактор на поле пашет землю. Он готовит землю для зерна.</vt:lpstr>
      <vt:lpstr>Затем зернышко пшеницы сажают в землю специальными машинами сеялками</vt:lpstr>
      <vt:lpstr> Когда зерно сеять решает агроном, это самый главный в поле специалист. Потом вырастают вот такие колоски пшеницы </vt:lpstr>
      <vt:lpstr>Зерна собирает машина комбайн</vt:lpstr>
      <vt:lpstr>Зерно везут на элеватор, там его сушат, чтобы зерно сохранило свои питательные качества.</vt:lpstr>
      <vt:lpstr>Затем зерно везут на мельницу, где его перемелют в порошок – муку.</vt:lpstr>
      <vt:lpstr>Готовую муку везут на пекарню и там пекут хлеб и булочки, батоны.</vt:lpstr>
      <vt:lpstr> Теперь хлеб готов и его развозят по магазинам, где мы его и покупаем.</vt:lpstr>
      <vt:lpstr>А как пшеницу убирали раньше, когда не было машин? Это серп, им жали пшеницу.</vt:lpstr>
      <vt:lpstr>Сжатую пшеницу складывали в снопы</vt:lpstr>
      <vt:lpstr>…обмолачивали…</vt:lpstr>
      <vt:lpstr>…мололи на мельницах…</vt:lpstr>
      <vt:lpstr>…пекли хлеб.</vt:lpstr>
      <vt:lpstr>Чтобы замесить тесто на хлеб нужны: вода, мука, дрожжи, соль сахар, яйцо. </vt:lpstr>
      <vt:lpstr>Слава хлебу на столе! Слава миру на земле!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ребята, а вы знаете, как на Руси встречали гостей?</dc:title>
  <dc:creator>annat</dc:creator>
  <cp:lastModifiedBy>annat</cp:lastModifiedBy>
  <cp:revision>6</cp:revision>
  <dcterms:created xsi:type="dcterms:W3CDTF">2021-04-06T19:45:57Z</dcterms:created>
  <dcterms:modified xsi:type="dcterms:W3CDTF">2021-04-06T20:34:46Z</dcterms:modified>
</cp:coreProperties>
</file>