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171728" cy="517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764704"/>
            <a:ext cx="77768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ВОЛШЕБНЫЙ ЦВЕТОК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7200"/>
            <a:ext cx="85725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8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7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764704"/>
            <a:ext cx="698956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Инструкционно</a:t>
            </a:r>
            <a:r>
              <a:rPr lang="ru-RU" sz="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-технологическая </a:t>
            </a: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карта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«Плетение лепестка цветика-</a:t>
            </a:r>
            <a:r>
              <a:rPr lang="ru-RU" sz="2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семицветика</a:t>
            </a: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из бисера» </a:t>
            </a:r>
          </a:p>
        </p:txBody>
      </p:sp>
      <p:pic>
        <p:nvPicPr>
          <p:cNvPr id="1026" name="Picture 2" descr="https://ds05.infourok.ru/uploads/ex/0f93/00021eea-e6e0a4da/hello_html_1ec5f7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713064" cy="34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400050"/>
            <a:ext cx="83153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</TotalTime>
  <Words>11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Твори добро другим во благо</dc:title>
  <dc:creator>VENTO</dc:creator>
  <cp:lastModifiedBy>Hewlett-Packard Company</cp:lastModifiedBy>
  <cp:revision>13</cp:revision>
  <dcterms:created xsi:type="dcterms:W3CDTF">2019-11-06T08:55:07Z</dcterms:created>
  <dcterms:modified xsi:type="dcterms:W3CDTF">2019-11-24T23:02:45Z</dcterms:modified>
</cp:coreProperties>
</file>