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75" r:id="rId3"/>
    <p:sldId id="276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8" r:id="rId17"/>
    <p:sldId id="272" r:id="rId18"/>
    <p:sldId id="280" r:id="rId19"/>
    <p:sldId id="281" r:id="rId20"/>
    <p:sldId id="279" r:id="rId21"/>
    <p:sldId id="282" r:id="rId22"/>
    <p:sldId id="283" r:id="rId23"/>
    <p:sldId id="284" r:id="rId24"/>
    <p:sldId id="285" r:id="rId25"/>
    <p:sldId id="287" r:id="rId26"/>
    <p:sldId id="286" r:id="rId27"/>
    <p:sldId id="289" r:id="rId28"/>
    <p:sldId id="288" r:id="rId29"/>
    <p:sldId id="290" r:id="rId30"/>
    <p:sldId id="274" r:id="rId31"/>
    <p:sldId id="291" r:id="rId32"/>
    <p:sldId id="273" r:id="rId33"/>
  </p:sldIdLst>
  <p:sldSz cx="9144000" cy="6858000" type="screen4x3"/>
  <p:notesSz cx="6858000" cy="9144000"/>
  <p:embeddedFontLs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Arial Black" pitchFamily="34" charset="0"/>
      <p:bold r:id="rId38"/>
    </p:embeddedFont>
    <p:embeddedFont>
      <p:font typeface="Mistral" pitchFamily="66" charset="0"/>
      <p:regular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7BD7"/>
    <a:srgbClr val="9900CC"/>
    <a:srgbClr val="D1B2E8"/>
    <a:srgbClr val="C39B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accent4">
                  <a:lumMod val="20000"/>
                  <a:lumOff val="80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rgbClr val="D1B2E8"/>
          </a:solidFill>
          <a:ln w="38100" cap="rnd">
            <a:solidFill>
              <a:srgbClr val="B07B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0" name="Picture 4" descr="http://img-fotki.yandex.ru/get/9502/16969765.1b3/0_879e6_c81bc02a_M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1428728" y="4357694"/>
            <a:ext cx="1457322" cy="21431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6;&#1085;&#1089;&#1087;&#1077;&#1082;&#1090;&#1099;\&#1052;&#1072;&#1090;&#1077;&#1084;&#1072;&#1090;&#1080;&#1082;&#1072;\&#1059;&#1088;&#1086;&#1082;%201.04.2021\meeting.mp3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6;&#1085;&#1089;&#1087;&#1077;&#1082;&#1090;&#1099;\&#1052;&#1072;&#1090;&#1077;&#1084;&#1072;&#1090;&#1080;&#1082;&#1072;\&#1059;&#1088;&#1086;&#1082;%201.04.2021\meeting.mp3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6;&#1085;&#1089;&#1087;&#1077;&#1082;&#1090;&#1099;\&#1052;&#1072;&#1090;&#1077;&#1084;&#1072;&#1090;&#1080;&#1082;&#1072;\&#1059;&#1088;&#1086;&#1082;%201.04.2021\meeting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6;&#1085;&#1089;&#1087;&#1077;&#1082;&#1090;&#1099;\&#1052;&#1072;&#1090;&#1077;&#1084;&#1072;&#1090;&#1080;&#1082;&#1072;\&#1059;&#1088;&#1086;&#1082;%201.04.2021\meeting.mp3" TargetMode="Externa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6;&#1085;&#1089;&#1087;&#1077;&#1082;&#1090;&#1099;\&#1052;&#1072;&#1090;&#1077;&#1084;&#1072;&#1090;&#1080;&#1082;&#1072;\&#1059;&#1088;&#1086;&#1082;%201.04.2021\Relaksaciya_-_Penie_ptic.Muzyka_(Gybka.com).mp3" TargetMode="Externa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6;&#1085;&#1089;&#1087;&#1077;&#1082;&#1090;&#1099;\&#1052;&#1072;&#1090;&#1077;&#1084;&#1072;&#1090;&#1080;&#1082;&#1072;\&#1059;&#1088;&#1086;&#1082;%201.04.2021\meeting.mp3" TargetMode="Externa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6;&#1085;&#1089;&#1087;&#1077;&#1082;&#1090;&#1099;\&#1052;&#1072;&#1090;&#1077;&#1084;&#1072;&#1090;&#1080;&#1082;&#1072;\&#1059;&#1088;&#1086;&#1082;%201.04.2021\meeting.mp3" TargetMode="Externa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6;&#1085;&#1089;&#1087;&#1077;&#1082;&#1090;&#1099;\&#1052;&#1072;&#1090;&#1077;&#1084;&#1072;&#1090;&#1080;&#1082;&#1072;\&#1059;&#1088;&#1086;&#1082;%201.04.2021\yashik.mp3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6;&#1085;&#1089;&#1087;&#1077;&#1082;&#1090;&#1099;\&#1052;&#1072;&#1090;&#1077;&#1084;&#1072;&#1090;&#1080;&#1082;&#1072;\&#1059;&#1088;&#1086;&#1082;%201.04.2021\yashik.mp3" TargetMode="Externa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6;&#1085;&#1089;&#1087;&#1077;&#1082;&#1090;&#1099;\&#1052;&#1072;&#1090;&#1077;&#1084;&#1072;&#1090;&#1080;&#1082;&#1072;\&#1059;&#1088;&#1086;&#1082;%201.04.2021\meeting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149080"/>
            <a:ext cx="1512168" cy="2376264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61056" y="908720"/>
            <a:ext cx="738740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 математики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4 классе</a:t>
            </a:r>
          </a:p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Умк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«школа России»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573016"/>
            <a:ext cx="2054061" cy="2738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39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439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2952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39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514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2952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439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8638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1514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2952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39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8638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0076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1514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2952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439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720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8638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0076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1514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2952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1439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720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8638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0076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1514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42952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1439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720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4235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857356" y="571480"/>
            <a:ext cx="2143140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49 : 7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0" name="Выноска-облако 59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Подумай!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429124" y="214290"/>
            <a:ext cx="4429156" cy="58579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Выноска-облако 61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Отлично!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500562" y="1000108"/>
            <a:ext cx="714380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2" descr="http://dop.edu.ru/upload/file_api/uncommitted/d7/84/d784632e-4296-4df5-8ac7-3e2f5bbf71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241" y="4365104"/>
            <a:ext cx="3192735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0" grpId="1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39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439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2952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39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514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2952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439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8638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1514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2952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39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8638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0076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1514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2952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439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720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8638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0076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1514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2952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1439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720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8638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0076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1514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42952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1439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720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4235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857356" y="571480"/>
            <a:ext cx="2143140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4 · 8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0" name="Выноска-облако 59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Подумай!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429124" y="214290"/>
            <a:ext cx="4429156" cy="58579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Выноска-облако 61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Отлично!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214942" y="3857628"/>
            <a:ext cx="714380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2" descr="http://dop.edu.ru/upload/file_api/uncommitted/d7/84/d784632e-4296-4df5-8ac7-3e2f5bbf71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241" y="4365104"/>
            <a:ext cx="3192735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0" grpId="1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39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439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2952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39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514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2952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439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8638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1514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2952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39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8638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0076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1514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2952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439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720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8638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0076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1514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2952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1439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720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8638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0076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1514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42952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1439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720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4235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857356" y="571480"/>
            <a:ext cx="2143140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6 · 4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0" name="Выноска-облако 59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Подумай!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429124" y="214290"/>
            <a:ext cx="4429156" cy="58579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Выноска-облако 61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Отлично!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72462" y="2428868"/>
            <a:ext cx="714380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2" descr="http://dop.edu.ru/upload/file_api/uncommitted/d7/84/d784632e-4296-4df5-8ac7-3e2f5bbf71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241" y="4365104"/>
            <a:ext cx="3192735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0" grpId="1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39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439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2952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39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514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2952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439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8638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1514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2952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39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8638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0076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1514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2952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439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720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8638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0076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1514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2952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1439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720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8638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0076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1514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42952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1439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720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4235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857356" y="571480"/>
            <a:ext cx="2143140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27 : 9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0" name="Выноска-облако 59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Подумай!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429124" y="214290"/>
            <a:ext cx="4429156" cy="58579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Выноска-облако 61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Отлично!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29322" y="285728"/>
            <a:ext cx="714380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2" descr="http://dop.edu.ru/upload/file_api/uncommitted/d7/84/d784632e-4296-4df5-8ac7-3e2f5bbf71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241" y="4365104"/>
            <a:ext cx="3192735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0" grpId="1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39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439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2952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39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514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2952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439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8638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1514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2952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39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8638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0076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1514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2952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439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720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8638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0076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1514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2952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1439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720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8638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0076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1514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42952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1439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720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4235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857356" y="571480"/>
            <a:ext cx="2143140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4 · 4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0" name="Выноска-облако 59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Подумай!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429124" y="214290"/>
            <a:ext cx="4429156" cy="58579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Выноска-облако 61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Отлично!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43702" y="1714488"/>
            <a:ext cx="714380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2" descr="http://dop.edu.ru/upload/file_api/uncommitted/d7/84/d784632e-4296-4df5-8ac7-3e2f5bbf71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241" y="4365104"/>
            <a:ext cx="3192735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0" grpId="1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39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439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2952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39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514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2952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439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8638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1514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2952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39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8638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0076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1514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2952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439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720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8638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0076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1514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2952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1439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720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8638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0076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1514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42952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1439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720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4235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857356" y="571480"/>
            <a:ext cx="2143140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48 : 8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0" name="Выноска-облако 59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Подумай!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429124" y="214290"/>
            <a:ext cx="4429156" cy="58579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Выноска-облако 61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Отлично!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72462" y="285728"/>
            <a:ext cx="714380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2" descr="http://dop.edu.ru/upload/file_api/uncommitted/d7/84/d784632e-4296-4df5-8ac7-3e2f5bbf71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241" y="4365104"/>
            <a:ext cx="3192735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0" grpId="1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un9-57.userapi.com/QBv26gC2h-TZy4jkMbMufdHA3PR1fMZt6GYzxg/Y8T_RsYkM6c.jpg"/>
          <p:cNvPicPr>
            <a:picLocks noChangeAspect="1" noChangeArrowheads="1"/>
          </p:cNvPicPr>
          <p:nvPr/>
        </p:nvPicPr>
        <p:blipFill>
          <a:blip r:embed="rId3" cstate="print"/>
          <a:srcRect l="7374" r="6662"/>
          <a:stretch>
            <a:fillRect/>
          </a:stretch>
        </p:blipFill>
        <p:spPr bwMode="auto">
          <a:xfrm>
            <a:off x="-540568" y="0"/>
            <a:ext cx="102251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5962054"/>
            <a:ext cx="331052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2 раунд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meet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0)">
                                      <p:cBhvr>
                                        <p:cTn id="6" dur="57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149080"/>
            <a:ext cx="1512168" cy="2376264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https://s0.slide-share.ru/s_slide/f1126daa9c3ab19b85303e5a7b81c0d9/b6c719a6-c5d1-4ceb-8862-487e246e18b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l="31496" t="22027" r="27499" b="15466"/>
          <a:stretch>
            <a:fillRect/>
          </a:stretch>
        </p:blipFill>
        <p:spPr bwMode="auto">
          <a:xfrm>
            <a:off x="5724128" y="1268760"/>
            <a:ext cx="318851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187624" y="272544"/>
            <a:ext cx="4608512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Записываем единицы под единицами, десятки под десятками.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Умножаем первый множитель на число единиц, получаем первое неполное произведение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Умножаем первый множитель на число    десятков </a:t>
            </a:r>
            <a:r>
              <a:rPr kumimoji="0" lang="ru-RU" sz="2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(начинаем записывать под десятками)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получаем второе неполное произведение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Складываем неполные произведения.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un9-57.userapi.com/QBv26gC2h-TZy4jkMbMufdHA3PR1fMZt6GYzxg/Y8T_RsYkM6c.jpg"/>
          <p:cNvPicPr>
            <a:picLocks noChangeAspect="1" noChangeArrowheads="1"/>
          </p:cNvPicPr>
          <p:nvPr/>
        </p:nvPicPr>
        <p:blipFill>
          <a:blip r:embed="rId3" cstate="print"/>
          <a:srcRect l="7374" r="6662"/>
          <a:stretch>
            <a:fillRect/>
          </a:stretch>
        </p:blipFill>
        <p:spPr bwMode="auto">
          <a:xfrm>
            <a:off x="-540568" y="0"/>
            <a:ext cx="102251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5962054"/>
            <a:ext cx="331052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3 раунд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meet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0)">
                                      <p:cBhvr>
                                        <p:cTn id="6" dur="57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149080"/>
            <a:ext cx="1512168" cy="2376264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https://s0.slide-share.ru/s_slide/f1126daa9c3ab19b85303e5a7b81c0d9/b6c719a6-c5d1-4ceb-8862-487e246e18b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76672"/>
            <a:ext cx="748883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 апреля.</a:t>
            </a:r>
          </a:p>
          <a:p>
            <a:pPr algn="ctr"/>
            <a:r>
              <a:rPr lang="ru-RU" sz="6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Классная работа.</a:t>
            </a:r>
          </a:p>
          <a:p>
            <a:r>
              <a:rPr lang="ru-RU" sz="6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113</a:t>
            </a:r>
          </a:p>
          <a:p>
            <a:r>
              <a:rPr lang="ru-RU" sz="6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114</a:t>
            </a:r>
            <a:endParaRPr lang="ru-RU" sz="6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149080"/>
            <a:ext cx="1512168" cy="2376264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s://games.mail.ru/pre_0x736_resize/hotbox/content_files/gallery/56/f3/e981908f.jpeg?quality=85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l="13512" r="124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meet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96336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5)">
                                      <p:cBhvr>
                                        <p:cTn id="6" dur="62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149080"/>
            <a:ext cx="1512168" cy="2376264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https://s0.slide-share.ru/s_slide/f1126daa9c3ab19b85303e5a7b81c0d9/b6c719a6-c5d1-4ceb-8862-487e246e18b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77480"/>
            <a:ext cx="7776864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Письменное умножение на трёхзначное число</a:t>
            </a:r>
            <a:r>
              <a:rPr lang="ru-RU" sz="4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742950" indent="-742950" algn="just">
              <a:buAutoNum type="arabicParenR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алгоритм письменного умножения на трёхзначное число,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AutoNum type="arabicParenR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узнать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как находить значение таких выражений «столбиком» с помощью алгоритма,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AutoNum type="arabicParenR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учиться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умножать числа на трёхзначные.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un9-57.userapi.com/QBv26gC2h-TZy4jkMbMufdHA3PR1fMZt6GYzxg/Y8T_RsYkM6c.jpg"/>
          <p:cNvPicPr>
            <a:picLocks noChangeAspect="1" noChangeArrowheads="1"/>
          </p:cNvPicPr>
          <p:nvPr/>
        </p:nvPicPr>
        <p:blipFill>
          <a:blip r:embed="rId3" cstate="print"/>
          <a:srcRect l="7374" r="6662"/>
          <a:stretch>
            <a:fillRect/>
          </a:stretch>
        </p:blipFill>
        <p:spPr bwMode="auto">
          <a:xfrm>
            <a:off x="-540568" y="0"/>
            <a:ext cx="102251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5962054"/>
            <a:ext cx="331052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4 раунд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meet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0)">
                                      <p:cBhvr>
                                        <p:cTn id="6" dur="57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12103" t="24082" r="12298" b="27930"/>
          <a:stretch>
            <a:fillRect/>
          </a:stretch>
        </p:blipFill>
        <p:spPr bwMode="auto">
          <a:xfrm>
            <a:off x="0" y="332656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149080"/>
            <a:ext cx="1512168" cy="2376264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https://s0.slide-share.ru/s_slide/f1126daa9c3ab19b85303e5a7b81c0d9/b6c719a6-c5d1-4ceb-8862-487e246e18b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9003" t="17502" r="27499" b="12966"/>
          <a:stretch>
            <a:fillRect/>
          </a:stretch>
        </p:blipFill>
        <p:spPr bwMode="auto">
          <a:xfrm>
            <a:off x="2555776" y="332656"/>
            <a:ext cx="4824536" cy="616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149080"/>
            <a:ext cx="1512168" cy="2376264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https://s0.slide-share.ru/s_slide/f1126daa9c3ab19b85303e5a7b81c0d9/b6c719a6-c5d1-4ceb-8862-487e246e18b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https://krot.info/uploads/posts/2020-03/1584028013_16-p-foni-s-lesnimi-polyanami-67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0" y="-473373"/>
            <a:ext cx="9705657" cy="7331373"/>
          </a:xfrm>
          <a:prstGeom prst="rect">
            <a:avLst/>
          </a:prstGeom>
          <a:noFill/>
        </p:spPr>
      </p:pic>
      <p:pic>
        <p:nvPicPr>
          <p:cNvPr id="6" name="Relaksaciya_-_Penie_ptic.Muzyka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7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un9-57.userapi.com/QBv26gC2h-TZy4jkMbMufdHA3PR1fMZt6GYzxg/Y8T_RsYkM6c.jpg"/>
          <p:cNvPicPr>
            <a:picLocks noChangeAspect="1" noChangeArrowheads="1"/>
          </p:cNvPicPr>
          <p:nvPr/>
        </p:nvPicPr>
        <p:blipFill>
          <a:blip r:embed="rId3" cstate="print"/>
          <a:srcRect l="7374" r="6662"/>
          <a:stretch>
            <a:fillRect/>
          </a:stretch>
        </p:blipFill>
        <p:spPr bwMode="auto">
          <a:xfrm>
            <a:off x="-540568" y="0"/>
            <a:ext cx="102251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5" y="5962054"/>
            <a:ext cx="331052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5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раунд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meet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0)">
                                      <p:cBhvr>
                                        <p:cTn id="6" dur="57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149080"/>
            <a:ext cx="1512168" cy="2376264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https://s0.slide-share.ru/s_slide/f1126daa9c3ab19b85303e5a7b81c0d9/b6c719a6-c5d1-4ceb-8862-487e246e18b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59146" y="1340768"/>
            <a:ext cx="78566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Страница 48, №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182 </a:t>
            </a:r>
            <a:endParaRPr lang="ru-RU" sz="3200" b="1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(под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цифрой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нижняя строка 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всех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 цифрой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 для тех, кто всё выполнил 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7404" y="404664"/>
            <a:ext cx="6232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по учебнику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331640" y="3140968"/>
            <a:ext cx="753491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un9-57.userapi.com/QBv26gC2h-TZy4jkMbMufdHA3PR1fMZt6GYzxg/Y8T_RsYkM6c.jpg"/>
          <p:cNvPicPr>
            <a:picLocks noChangeAspect="1" noChangeArrowheads="1"/>
          </p:cNvPicPr>
          <p:nvPr/>
        </p:nvPicPr>
        <p:blipFill>
          <a:blip r:embed="rId3" cstate="print"/>
          <a:srcRect l="7374" r="6662"/>
          <a:stretch>
            <a:fillRect/>
          </a:stretch>
        </p:blipFill>
        <p:spPr bwMode="auto">
          <a:xfrm>
            <a:off x="-540568" y="0"/>
            <a:ext cx="102251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5" y="5962054"/>
            <a:ext cx="331052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6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раунд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meet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0)">
                                      <p:cBhvr>
                                        <p:cTn id="6" dur="57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149080"/>
            <a:ext cx="1512168" cy="2376264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https://s0.slide-share.ru/s_slide/f1126daa9c3ab19b85303e5a7b81c0d9/b6c719a6-c5d1-4ceb-8862-487e246e18b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67404" y="188640"/>
            <a:ext cx="6232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по учебнику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8081" y="1052736"/>
            <a:ext cx="4339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Страница 48, №</a:t>
            </a:r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183 </a:t>
            </a:r>
            <a:endParaRPr lang="ru-RU" sz="3600" b="1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115616" y="1844824"/>
            <a:ext cx="7762875" cy="462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un9-57.userapi.com/QBv26gC2h-TZy4jkMbMufdHA3PR1fMZt6GYzxg/Y8T_RsYkM6c.jpg"/>
          <p:cNvPicPr>
            <a:picLocks noChangeAspect="1" noChangeArrowheads="1"/>
          </p:cNvPicPr>
          <p:nvPr/>
        </p:nvPicPr>
        <p:blipFill>
          <a:blip r:embed="rId3" cstate="print"/>
          <a:srcRect l="7374" r="6662"/>
          <a:stretch>
            <a:fillRect/>
          </a:stretch>
        </p:blipFill>
        <p:spPr bwMode="auto">
          <a:xfrm>
            <a:off x="-540568" y="0"/>
            <a:ext cx="102251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15765" y="5962054"/>
            <a:ext cx="251062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Итоги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yashi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ladyanews.ru/wp-content/uploads/2017/07/hrustalnaya-so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8553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149080"/>
            <a:ext cx="1512168" cy="2376264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https://s0.slide-share.ru/s_slide/f1126daa9c3ab19b85303e5a7b81c0d9/b6c719a6-c5d1-4ceb-8862-487e246e18b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0.slide-share.ru/s_slide/f1126daa9c3ab19b85303e5a7b81c0d9/b6c719a6-c5d1-4ceb-8862-487e246e18b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0.slide-share.ru/s_slide/f1126daa9c3ab19b85303e5a7b81c0d9/b6c719a6-c5d1-4ceb-8862-487e246e18b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0.slide-share.ru/s_slide/f1126daa9c3ab19b85303e5a7b81c0d9/b6c719a6-c5d1-4ceb-8862-487e246e18b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s0.slide-share.ru/s_slide/f1126daa9c3ab19b85303e5a7b81c0d9/b6c719a6-c5d1-4ceb-8862-487e246e18b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 l="13285" t="18176" r="12888" b="12426"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pavon.kz/cache/normal/media/img/gallery/source/3355/1435808450_4fe0649f85a76ff1c5ad5c47e2e7a0f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11055009" cy="6858000"/>
          </a:xfrm>
          <a:prstGeom prst="rect">
            <a:avLst/>
          </a:prstGeom>
          <a:noFill/>
        </p:spPr>
      </p:pic>
      <p:pic>
        <p:nvPicPr>
          <p:cNvPr id="3" name="yashi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149080"/>
            <a:ext cx="1512168" cy="2376264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90974" y="260648"/>
            <a:ext cx="75294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8475" y="1556792"/>
            <a:ext cx="741999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1) выучить алгоритм;</a:t>
            </a:r>
          </a:p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2) № 184, «?», с. 48;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3) Ребус на полях 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(по желанию)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 descr="https://pp.userapi.com/c834102/v834102202/3987/Pp0zi0ZyXOc.jpg"/>
          <p:cNvPicPr>
            <a:picLocks noChangeAspect="1" noChangeArrowheads="1"/>
          </p:cNvPicPr>
          <p:nvPr/>
        </p:nvPicPr>
        <p:blipFill>
          <a:blip r:embed="rId2" cstate="print"/>
          <a:srcRect t="7828" b="16573"/>
          <a:stretch>
            <a:fillRect/>
          </a:stretch>
        </p:blipFill>
        <p:spPr bwMode="auto">
          <a:xfrm>
            <a:off x="6660232" y="4149080"/>
            <a:ext cx="2078644" cy="2224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un9-57.userapi.com/QBv26gC2h-TZy4jkMbMufdHA3PR1fMZt6GYzxg/Y8T_RsYkM6c.jpg"/>
          <p:cNvPicPr>
            <a:picLocks noChangeAspect="1" noChangeArrowheads="1"/>
          </p:cNvPicPr>
          <p:nvPr/>
        </p:nvPicPr>
        <p:blipFill>
          <a:blip r:embed="rId3" cstate="print"/>
          <a:srcRect l="7374" r="6662"/>
          <a:stretch>
            <a:fillRect/>
          </a:stretch>
        </p:blipFill>
        <p:spPr bwMode="auto">
          <a:xfrm>
            <a:off x="-540568" y="0"/>
            <a:ext cx="102251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5962054"/>
            <a:ext cx="331052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1 раунд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meet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0)">
                                      <p:cBhvr>
                                        <p:cTn id="6" dur="57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39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439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2952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39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514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2952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439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8638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1514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2952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39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8638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0076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1514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2952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439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720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8638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0076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1514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2952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1439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720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8638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0076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1514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42952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1439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720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4235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857356" y="571480"/>
            <a:ext cx="2143140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5 · 5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0" name="Выноска-облако 59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Подумай!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429124" y="214290"/>
            <a:ext cx="4429156" cy="58579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Выноска-облако 61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Отлично!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500562" y="3143248"/>
            <a:ext cx="714380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://dop.edu.ru/upload/file_api/uncommitted/d7/84/d784632e-4296-4df5-8ac7-3e2f5bbf71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241" y="4365104"/>
            <a:ext cx="3192735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0" grpId="1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39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439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2952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39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514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2952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439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8638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1514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2952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39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8638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0076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1514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2952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439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720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8638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0076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1514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2952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1439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720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8638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0076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1514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42952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1439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720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4235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857356" y="571480"/>
            <a:ext cx="2143140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15 : 3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0" name="Выноска-облако 59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Подумай!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429124" y="214290"/>
            <a:ext cx="4429156" cy="58579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Выноска-облако 61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Отлично!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358082" y="285728"/>
            <a:ext cx="714380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2" descr="http://dop.edu.ru/upload/file_api/uncommitted/d7/84/d784632e-4296-4df5-8ac7-3e2f5bbf71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241" y="4365104"/>
            <a:ext cx="3192735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0" grpId="1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39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439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2952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39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514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2952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439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8638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1514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2952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39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8638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0076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1514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2952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439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720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8638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0076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1514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2952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1439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720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8638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0076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1514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42952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1439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720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4235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857356" y="571480"/>
            <a:ext cx="2143140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7 · 6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0" name="Выноска-облако 59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Подумай!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429124" y="214290"/>
            <a:ext cx="4429156" cy="58579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Выноска-облако 61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Отлично!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72462" y="4572008"/>
            <a:ext cx="714380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2" descr="http://dop.edu.ru/upload/file_api/uncommitted/d7/84/d784632e-4296-4df5-8ac7-3e2f5bbf71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241" y="4365104"/>
            <a:ext cx="3192735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0" grpId="1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39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439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2952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39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514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2952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439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8638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1514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2952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39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8638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0076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1514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2952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439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720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8638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0076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1514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2952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1439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720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8638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0076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1514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42952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1439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720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4235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857356" y="571480"/>
            <a:ext cx="2143140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45 : 5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0" name="Выноска-облако 59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Подумай!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429124" y="214290"/>
            <a:ext cx="4429156" cy="58579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Выноска-облако 61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Отлично!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29322" y="1000108"/>
            <a:ext cx="714380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2" descr="http://dop.edu.ru/upload/file_api/uncommitted/d7/84/d784632e-4296-4df5-8ac7-3e2f5bbf71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241" y="4365104"/>
            <a:ext cx="3192735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0" grpId="1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39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3578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439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6434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2952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39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9290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514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2952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439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321468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8638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1514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2952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39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250030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8638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0076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1514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2952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439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72000" y="178592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8638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0076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9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1514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2952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1439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72000" y="107154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7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8638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0076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1514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42952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1439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72000" y="357166"/>
            <a:ext cx="57150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4235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857356" y="571480"/>
            <a:ext cx="2143140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6 · 8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0" name="Выноска-облако 59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Подумай!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429124" y="214290"/>
            <a:ext cx="4429156" cy="58579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Выноска-облако 61"/>
          <p:cNvSpPr/>
          <p:nvPr/>
        </p:nvSpPr>
        <p:spPr>
          <a:xfrm flipH="1">
            <a:off x="1357290" y="2571744"/>
            <a:ext cx="2500330" cy="164307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Отлично!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72462" y="5286388"/>
            <a:ext cx="714380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2" descr="http://dop.edu.ru/upload/file_api/uncommitted/d7/84/d784632e-4296-4df5-8ac7-3e2f5bbf71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241" y="4365104"/>
            <a:ext cx="3192735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0" grpId="1" animBg="1"/>
      <p:bldP spid="6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776</Words>
  <Application>Microsoft Office PowerPoint</Application>
  <PresentationFormat>Экран (4:3)</PresentationFormat>
  <Paragraphs>594</Paragraphs>
  <Slides>32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Arial Black</vt:lpstr>
      <vt:lpstr>Times New Roman</vt:lpstr>
      <vt:lpstr>Mistral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SPecialiST</cp:lastModifiedBy>
  <cp:revision>35</cp:revision>
  <dcterms:created xsi:type="dcterms:W3CDTF">2014-11-07T17:01:55Z</dcterms:created>
  <dcterms:modified xsi:type="dcterms:W3CDTF">2021-03-31T20:30:21Z</dcterms:modified>
</cp:coreProperties>
</file>