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4660"/>
  </p:normalViewPr>
  <p:slideViewPr>
    <p:cSldViewPr>
      <p:cViewPr varScale="1">
        <p:scale>
          <a:sx n="60" d="100"/>
          <a:sy n="60" d="100"/>
        </p:scale>
        <p:origin x="-6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4 кабинет\Downloads\image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5" y="2285992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ПАМЯТНИКИ  ВОЙНЫ</a:t>
            </a:r>
            <a:endParaRPr lang="ru-RU" sz="7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4 кабинет\Desktop\img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328737" cy="4643470"/>
          </a:xfrm>
          <a:prstGeom prst="rect">
            <a:avLst/>
          </a:prstGeom>
          <a:noFill/>
        </p:spPr>
      </p:pic>
      <p:pic>
        <p:nvPicPr>
          <p:cNvPr id="3" name="Picture 2" descr="C:\Users\34 кабинет\Desktop\img0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4195764" cy="30966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1357298"/>
            <a:ext cx="3333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с. МЕЛЬНИКОВКА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500702"/>
            <a:ext cx="3714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7 ноября 1965 года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000503"/>
            <a:ext cx="4143404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34 кабинет\Downloads\памятник журналиста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8" y="0"/>
            <a:ext cx="5143536" cy="37861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4857760"/>
            <a:ext cx="189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1990 год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4 кабинет\Desktop\5ac3443bc72c92991387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493481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29322" y="2428868"/>
            <a:ext cx="2866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17 сентября 2005 года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5786454"/>
            <a:ext cx="381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ПАМЯТНИК  ПОГИБШИМ ЖУРНАЛИСТАМ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gHvOy4XcAAV5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500042"/>
            <a:ext cx="7215166" cy="48101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786454"/>
            <a:ext cx="817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МОГИЛА    НЕИЗВЕСТНОГО     СОЛДАТА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4 кабинет\Desktop\53b7672ebcd958648b27fed56b4395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657" cy="5929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607220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6  НОЯБРЯ  1957  ГОДА 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34 %D0%BA%D0%B0%D0%B1%D0%B8%D0%BD%D0%B5%D1%82\Downloads\hello_html_m5e519e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C:\Users\34 %D0%BA%D0%B0%D0%B1%D0%B8%D0%BD%D0%B5%D1%82\Desktop\hello_html_m5e519e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34 %D0%BA%D0%B0%D0%B1%D0%B8%D0%BD%D0%B5%D1%82\Desktop\hello_html_m5e519e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34 %D0%BA%D0%B0%D0%B1%D0%B8%D0%BD%D0%B5%D1%82\Desktop\hello_html_m5e519e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C:\Users\34 %D0%BA%D0%B0%D0%B1%D0%B8%D0%BD%D0%B5%D1%82\Desktop\hello_html_m5e519e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C:\Users\34 кабинет\Desktop\hello_html_m5e519e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9753"/>
            <a:ext cx="9271033" cy="6858000"/>
          </a:xfrm>
          <a:prstGeom prst="rect">
            <a:avLst/>
          </a:prstGeom>
          <a:noFill/>
        </p:spPr>
      </p:pic>
      <p:pic>
        <p:nvPicPr>
          <p:cNvPr id="2" name="Дети о войне - О той 111111войне (www.mixmuz.ru) (обработанно на vocalremover.ru)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9862" y="6467777"/>
            <a:ext cx="390223" cy="390223"/>
          </a:xfrm>
          <a:prstGeom prst="rect">
            <a:avLst/>
          </a:prstGeom>
        </p:spPr>
      </p:pic>
      <p:pic>
        <p:nvPicPr>
          <p:cNvPr id="3" name="Дети о войне войне (www.mixmuz.ru) (обработанно на vocalremover.ru)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5819" y="6421986"/>
            <a:ext cx="247716" cy="481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666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25</Words>
  <Application>Microsoft Office PowerPoint</Application>
  <PresentationFormat>Экран (4:3)</PresentationFormat>
  <Paragraphs>8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34 кабинет</dc:creator>
  <cp:lastModifiedBy>Надежда</cp:lastModifiedBy>
  <cp:revision>38</cp:revision>
  <dcterms:created xsi:type="dcterms:W3CDTF">2019-04-30T06:09:08Z</dcterms:created>
  <dcterms:modified xsi:type="dcterms:W3CDTF">2021-04-01T12:59:18Z</dcterms:modified>
</cp:coreProperties>
</file>