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57" r:id="rId4"/>
    <p:sldId id="259" r:id="rId5"/>
    <p:sldId id="267" r:id="rId6"/>
    <p:sldId id="268" r:id="rId7"/>
    <p:sldId id="269" r:id="rId8"/>
    <p:sldId id="260" r:id="rId9"/>
    <p:sldId id="263" r:id="rId10"/>
    <p:sldId id="264" r:id="rId11"/>
    <p:sldId id="261" r:id="rId12"/>
    <p:sldId id="265" r:id="rId13"/>
    <p:sldId id="27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hyperlink" Target="http://www.liveinternet.ru/journal_proc.php?action=redirect&amp;url=http://postimage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785794"/>
            <a:ext cx="6643734" cy="16350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«ЧТО ТАКОЕ СЕМЬЯ?»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427984" y="3861048"/>
            <a:ext cx="2552328" cy="622920"/>
          </a:xfrm>
        </p:spPr>
        <p:txBody>
          <a:bodyPr/>
          <a:lstStyle/>
          <a:p>
            <a:r>
              <a:rPr lang="ru-RU" dirty="0" smtClean="0"/>
              <a:t>2класс.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339752" y="260648"/>
            <a:ext cx="5436233" cy="5760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Чем занимается семья?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</a:t>
            </a:r>
            <a:endParaRPr lang="ru-RU" dirty="0"/>
          </a:p>
        </p:txBody>
      </p:sp>
      <p:pic>
        <p:nvPicPr>
          <p:cNvPr id="2050" name="Picture 2" descr="http://dailymirror.ru/wp-content/uploads/2009/10/first_garden_07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357430"/>
            <a:ext cx="4970019" cy="3286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691680" y="980728"/>
            <a:ext cx="71287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b="1" kern="0" dirty="0" smtClean="0">
                <a:solidFill>
                  <a:srgbClr val="7030A0"/>
                </a:solidFill>
              </a:rPr>
              <a:t>Семья занимается     домашним</a:t>
            </a:r>
          </a:p>
          <a:p>
            <a:pPr algn="ctr">
              <a:buFontTx/>
              <a:buNone/>
            </a:pPr>
            <a:r>
              <a:rPr lang="ru-RU" b="1" kern="0" dirty="0" smtClean="0">
                <a:solidFill>
                  <a:srgbClr val="7030A0"/>
                </a:solidFill>
              </a:rPr>
              <a:t>        хозяйством.</a:t>
            </a:r>
          </a:p>
          <a:p>
            <a:pPr algn="ctr"/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14513" y="116632"/>
            <a:ext cx="4845719" cy="5760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Как отдыхает семья?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detki.vds.colocall.com/sites/default/files/imgtyr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71678"/>
            <a:ext cx="4929182" cy="369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979712" y="620688"/>
            <a:ext cx="64087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b="1" kern="0" dirty="0" smtClean="0">
                <a:solidFill>
                  <a:srgbClr val="7030A0"/>
                </a:solidFill>
              </a:rPr>
              <a:t>Вместе отдыхают и проводят свободное время.</a:t>
            </a:r>
          </a:p>
          <a:p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19672" y="188640"/>
            <a:ext cx="7200800" cy="5760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 и куда распределяют деньги?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</a:t>
            </a:r>
            <a:endParaRPr lang="ru-RU" dirty="0"/>
          </a:p>
        </p:txBody>
      </p:sp>
      <p:pic>
        <p:nvPicPr>
          <p:cNvPr id="1026" name="Picture 2" descr="http://www.vg.no/innstikk/365/files/2011/01/familie_shopping_538x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60848"/>
            <a:ext cx="5114925" cy="3068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255648" y="836712"/>
            <a:ext cx="79208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b="1" kern="0" dirty="0" smtClean="0">
                <a:solidFill>
                  <a:srgbClr val="7030A0"/>
                </a:solidFill>
              </a:rPr>
              <a:t>Совместно распределяют деньги  на покупки  и хозяйство.</a:t>
            </a:r>
          </a:p>
          <a:p>
            <a:pPr algn="ctr"/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1619672" y="620688"/>
            <a:ext cx="28803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b="1" kern="0" dirty="0" smtClean="0">
                <a:solidFill>
                  <a:srgbClr val="FF0000"/>
                </a:solidFill>
              </a:rPr>
              <a:t>На что клад,</a:t>
            </a:r>
          </a:p>
          <a:p>
            <a:pPr>
              <a:buFontTx/>
              <a:buNone/>
            </a:pPr>
            <a:r>
              <a:rPr lang="ru-RU" b="1" kern="0" dirty="0" smtClean="0">
                <a:solidFill>
                  <a:srgbClr val="7030A0"/>
                </a:solidFill>
              </a:rPr>
              <a:t>           </a:t>
            </a:r>
            <a:endParaRPr lang="ru-RU" kern="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211960" y="620688"/>
            <a:ext cx="39604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b="1" kern="0" dirty="0">
                <a:solidFill>
                  <a:srgbClr val="FF0000"/>
                </a:solidFill>
              </a:rPr>
              <a:t>к</a:t>
            </a:r>
            <a:r>
              <a:rPr lang="ru-RU" b="1" kern="0" dirty="0" smtClean="0">
                <a:solidFill>
                  <a:srgbClr val="FF0000"/>
                </a:solidFill>
              </a:rPr>
              <a:t>огда в семье лад.</a:t>
            </a:r>
          </a:p>
          <a:p>
            <a:pPr>
              <a:buFontTx/>
              <a:buNone/>
            </a:pPr>
            <a:r>
              <a:rPr lang="ru-RU" b="1" kern="0" dirty="0" smtClean="0">
                <a:solidFill>
                  <a:srgbClr val="7030A0"/>
                </a:solidFill>
              </a:rPr>
              <a:t>           </a:t>
            </a:r>
            <a:endParaRPr lang="ru-RU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33" y="2132856"/>
            <a:ext cx="781236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75656" y="188640"/>
            <a:ext cx="7758112" cy="446449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7030A0"/>
                </a:solidFill>
              </a:rPr>
              <a:t>Семья – это счастье, любовь и удача,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Семья – это летом поездки на дачу.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Семья – это праздник, семейные даты,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Подарки, покупки, приятные траты.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Семья – это труд, друг о друге забота,      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Семья – это много домашней работы.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                Семья – это важно!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               Семья – это сложно!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            Но счастливо жить одному </a:t>
            </a:r>
          </a:p>
          <a:p>
            <a:pPr>
              <a:buNone/>
            </a:pP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           невозможно!  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856d86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4248373" cy="247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4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ЧТО ТАКОЕ СЕМЬЯ?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600200"/>
            <a:ext cx="6543692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 меня есть </a:t>
            </a:r>
            <a:r>
              <a:rPr lang="ru-RU" sz="2800" b="1" dirty="0" smtClean="0">
                <a:solidFill>
                  <a:srgbClr val="7030A0"/>
                </a:solidFill>
              </a:rPr>
              <a:t>мама,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У меня есть </a:t>
            </a:r>
            <a:r>
              <a:rPr lang="ru-RU" sz="2800" b="1" dirty="0" smtClean="0">
                <a:solidFill>
                  <a:srgbClr val="7030A0"/>
                </a:solidFill>
              </a:rPr>
              <a:t>папа,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У меня есть </a:t>
            </a:r>
            <a:r>
              <a:rPr lang="ru-RU" sz="2800" b="1" dirty="0" smtClean="0">
                <a:solidFill>
                  <a:srgbClr val="7030A0"/>
                </a:solidFill>
              </a:rPr>
              <a:t>бабушка,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У меня есть </a:t>
            </a:r>
            <a:r>
              <a:rPr lang="ru-RU" sz="2800" b="1" dirty="0" smtClean="0">
                <a:solidFill>
                  <a:srgbClr val="7030A0"/>
                </a:solidFill>
              </a:rPr>
              <a:t>дедушка,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У них есть </a:t>
            </a:r>
            <a:r>
              <a:rPr lang="ru-RU" sz="2800" b="1" dirty="0" smtClean="0">
                <a:solidFill>
                  <a:srgbClr val="7030A0"/>
                </a:solidFill>
              </a:rPr>
              <a:t>я,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3200" b="1" dirty="0" smtClean="0">
                <a:solidFill>
                  <a:srgbClr val="FF0000"/>
                </a:solidFill>
              </a:rPr>
              <a:t>А одним словом – все это </a:t>
            </a:r>
          </a:p>
          <a:p>
            <a:pPr>
              <a:buNone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СЕМЬЯ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840760" cy="3314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Семья - это</a:t>
            </a:r>
            <a:r>
              <a:rPr lang="ru-RU" sz="3100" b="1" dirty="0">
                <a:solidFill>
                  <a:srgbClr val="7030A0"/>
                </a:solidFill>
              </a:rPr>
              <a:t/>
            </a:r>
            <a:br>
              <a:rPr lang="ru-RU" sz="3100" b="1" dirty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1. </a:t>
            </a:r>
            <a:r>
              <a:rPr lang="ru-RU" sz="3100" b="1" dirty="0" smtClean="0">
                <a:solidFill>
                  <a:srgbClr val="7030A0"/>
                </a:solidFill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</a:rPr>
              <a:t>Группа </a:t>
            </a:r>
            <a:r>
              <a:rPr lang="ru-RU" sz="3100" b="1" dirty="0" smtClean="0">
                <a:solidFill>
                  <a:srgbClr val="7030A0"/>
                </a:solidFill>
              </a:rPr>
              <a:t>близких людей, живущих </a:t>
            </a:r>
            <a:r>
              <a:rPr lang="ru-RU" sz="3100" b="1" dirty="0" smtClean="0">
                <a:solidFill>
                  <a:srgbClr val="7030A0"/>
                </a:solidFill>
              </a:rPr>
              <a:t>вместе.</a:t>
            </a:r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2. </a:t>
            </a:r>
            <a:r>
              <a:rPr lang="ru-RU" sz="3100" b="1" dirty="0" smtClean="0">
                <a:solidFill>
                  <a:srgbClr val="7030A0"/>
                </a:solidFill>
              </a:rPr>
              <a:t>Объединение </a:t>
            </a:r>
            <a:r>
              <a:rPr lang="ru-RU" sz="3100" b="1" dirty="0" smtClean="0">
                <a:solidFill>
                  <a:srgbClr val="7030A0"/>
                </a:solidFill>
              </a:rPr>
              <a:t>людей, сплочённых общими </a:t>
            </a:r>
            <a:r>
              <a:rPr lang="ru-RU" sz="3100" b="1" dirty="0" smtClean="0">
                <a:solidFill>
                  <a:srgbClr val="7030A0"/>
                </a:solidFill>
              </a:rPr>
              <a:t>интересами</a:t>
            </a:r>
            <a:r>
              <a:rPr lang="ru-RU" sz="3100" b="1" dirty="0">
                <a:solidFill>
                  <a:srgbClr val="7030A0"/>
                </a:solidFill>
              </a:rPr>
              <a:t>.</a:t>
            </a:r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3. </a:t>
            </a:r>
            <a:r>
              <a:rPr lang="ru-RU" sz="3100" b="1" dirty="0" smtClean="0">
                <a:solidFill>
                  <a:srgbClr val="7030A0"/>
                </a:solidFill>
              </a:rPr>
              <a:t>Группа </a:t>
            </a:r>
            <a:r>
              <a:rPr lang="ru-RU" sz="3100" b="1" dirty="0" smtClean="0">
                <a:solidFill>
                  <a:srgbClr val="7030A0"/>
                </a:solidFill>
              </a:rPr>
              <a:t>животных или растений.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img-fotki.yandex.ru/get/20/mobolsem.1/0_b8e0_566c979a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2448272" cy="1906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692696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-это </a:t>
            </a:r>
            <a:r>
              <a:rPr lang="ru-RU" sz="2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группа людей, состоящая из родителей, детей, внуков и ближних родственников, живущих вместе.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(Из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словаря Д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.Н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Ушакова</a:t>
            </a:r>
            <a:r>
              <a:rPr lang="ru-RU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mg-fotki.yandex.ru/get/20/mobolsem.1/0_b8e0_566c979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24944"/>
            <a:ext cx="3095535" cy="2410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77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.postimage.org/aknjk37vr/image.png">
            <a:hlinkClick r:id="rId2" tgtFrame="&quot;_blank&quot;"/>
          </p:cNvPr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165618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1363613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226507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s5.postimage.org/q4qbwvsmf/image.png">
            <a:hlinkClick r:id="rId2" tgtFrame="&quot;_blank&quot;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3"/>
          <a:stretch/>
        </p:blipFill>
        <p:spPr bwMode="auto">
          <a:xfrm>
            <a:off x="7308304" y="332656"/>
            <a:ext cx="1699180" cy="206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18660" r="12048" b="13887"/>
          <a:stretch/>
        </p:blipFill>
        <p:spPr>
          <a:xfrm>
            <a:off x="5148064" y="2708920"/>
            <a:ext cx="854936" cy="4320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940152" y="256490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5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2492896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и</a:t>
            </a:r>
            <a:endParaRPr lang="ru-RU" sz="32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300192" y="2852936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Поколение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это люди примерно одного возраста, живущие в одно время. </a:t>
            </a:r>
            <a:endParaRPr lang="ru-RU" sz="28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707904" cy="24710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4023368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37112"/>
            <a:ext cx="3168352" cy="21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31840" y="116632"/>
            <a:ext cx="4320480" cy="86409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Где живёт семья?          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www.mnogodetka.ru/images/fot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4170040" cy="2898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547664" y="692696"/>
            <a:ext cx="71287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b="1" kern="0" dirty="0" smtClean="0">
                <a:solidFill>
                  <a:srgbClr val="FF0000"/>
                </a:solidFill>
              </a:rPr>
              <a:t>   </a:t>
            </a:r>
            <a:r>
              <a:rPr lang="ru-RU" b="1" kern="0" dirty="0" smtClean="0">
                <a:solidFill>
                  <a:srgbClr val="7030A0"/>
                </a:solidFill>
              </a:rPr>
              <a:t>Семья живет в одной квартире или в одном доме.</a:t>
            </a:r>
            <a:r>
              <a:rPr lang="ru-RU" b="1" kern="0" dirty="0" smtClean="0">
                <a:solidFill>
                  <a:srgbClr val="FF0000"/>
                </a:solidFill>
              </a:rPr>
              <a:t>               </a:t>
            </a:r>
            <a:endParaRPr lang="ru-RU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116632"/>
            <a:ext cx="7704856" cy="13681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Как члены семьи относятся друг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к другу?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</a:t>
            </a:r>
            <a:endParaRPr lang="ru-RU" dirty="0"/>
          </a:p>
        </p:txBody>
      </p:sp>
      <p:pic>
        <p:nvPicPr>
          <p:cNvPr id="3074" name="Picture 2" descr="http://www.kadinnews.com/images/content/2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4714908" cy="3124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547664" y="1340768"/>
            <a:ext cx="69334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b="1" kern="0" dirty="0" smtClean="0">
                <a:solidFill>
                  <a:srgbClr val="7030A0"/>
                </a:solidFill>
              </a:rPr>
              <a:t>Члены семь любят и уважают </a:t>
            </a:r>
          </a:p>
          <a:p>
            <a:pPr algn="ctr">
              <a:buFontTx/>
              <a:buNone/>
            </a:pPr>
            <a:r>
              <a:rPr lang="ru-RU" b="1" kern="0" dirty="0" smtClean="0">
                <a:solidFill>
                  <a:srgbClr val="7030A0"/>
                </a:solidFill>
              </a:rPr>
              <a:t>   друг друга.</a:t>
            </a:r>
          </a:p>
          <a:p>
            <a:pPr algn="ctr"/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рамка23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домик</Template>
  <TotalTime>391</TotalTime>
  <Words>148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рамка23</vt:lpstr>
      <vt:lpstr>«ЧТО ТАКОЕ СЕМЬЯ?»</vt:lpstr>
      <vt:lpstr>Презентация PowerPoint</vt:lpstr>
      <vt:lpstr>ЧТО ТАКОЕ СЕМЬЯ?</vt:lpstr>
      <vt:lpstr>   Семья - это 1.  Группа близких людей, живущих вместе. 2. Объединение людей, сплочённых общими интересами. 3. Группа животных или растений.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ОКРУЖАЮЩЕМУ МИРУ  ( УМК «ШКОЛА 21 ВЕКА»   «ЧТО ТАКОЕ СЕМЬЯ»</dc:title>
  <dc:creator>Я</dc:creator>
  <cp:lastModifiedBy>Я</cp:lastModifiedBy>
  <cp:revision>34</cp:revision>
  <dcterms:modified xsi:type="dcterms:W3CDTF">2021-03-30T12:34:48Z</dcterms:modified>
</cp:coreProperties>
</file>