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9" r:id="rId10"/>
    <p:sldId id="267" r:id="rId11"/>
    <p:sldId id="265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C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PbLJ2cuYBK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10600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793" y="304800"/>
          <a:ext cx="8458206" cy="5867400"/>
        </p:xfrm>
        <a:graphic>
          <a:graphicData uri="http://schemas.openxmlformats.org/drawingml/2006/table">
            <a:tbl>
              <a:tblPr/>
              <a:tblGrid>
                <a:gridCol w="498286"/>
                <a:gridCol w="485630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</a:tblGrid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4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tildacdn.com/tild6264-6235-4730-b238-393930303232/000007.jpg"/>
          <p:cNvPicPr>
            <a:picLocks noChangeAspect="1" noChangeArrowheads="1"/>
          </p:cNvPicPr>
          <p:nvPr/>
        </p:nvPicPr>
        <p:blipFill>
          <a:blip r:embed="rId2" cstate="print"/>
          <a:srcRect t="15491"/>
          <a:stretch>
            <a:fillRect/>
          </a:stretch>
        </p:blipFill>
        <p:spPr bwMode="auto">
          <a:xfrm>
            <a:off x="0" y="457200"/>
            <a:ext cx="4419600" cy="5867400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pdb/1817388/81c9c71a-20a9-46ca-acc6-22ca70da288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572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t49.stblizko.ru/images/product/146/874/448_original.png"/>
          <p:cNvPicPr>
            <a:picLocks noChangeAspect="1" noChangeArrowheads="1"/>
          </p:cNvPicPr>
          <p:nvPr/>
        </p:nvPicPr>
        <p:blipFill>
          <a:blip r:embed="rId2" cstate="print"/>
          <a:srcRect b="11842"/>
          <a:stretch>
            <a:fillRect/>
          </a:stretch>
        </p:blipFill>
        <p:spPr bwMode="auto">
          <a:xfrm>
            <a:off x="76200" y="1371600"/>
            <a:ext cx="8991600" cy="5105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533400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Доброта спасёт мир!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685800"/>
            <a:ext cx="84582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ПЛАКАТ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9755" y="1828800"/>
            <a:ext cx="8458200" cy="434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Эмоциональный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доступный.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Останавливает, призывает, рассказывает.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Поднимает массы на защиту своей Родины.</a:t>
            </a:r>
          </a:p>
          <a:p>
            <a:pPr algn="ctr">
              <a:lnSpc>
                <a:spcPct val="150000"/>
              </a:lnSpc>
            </a:pPr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МИР.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06578"/>
              </p:ext>
            </p:extLst>
          </p:nvPr>
        </p:nvGraphicFramePr>
        <p:xfrm>
          <a:off x="381000" y="304800"/>
          <a:ext cx="8382000" cy="664464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6644640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None/>
                      </a:pPr>
                      <a:r>
                        <a:rPr lang="ru-RU" sz="3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Летчик Алексей </a:t>
                      </a:r>
                      <a:r>
                        <a:rPr lang="ru-RU" sz="30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Мересьев</a:t>
                      </a:r>
                      <a:r>
                        <a:rPr lang="ru-RU" sz="3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попал в двойные «клещи». Это было самое скверное, что могло случиться в воздушном бою. Его, расстрелявшего все боеприпасы, фактически безоружного, обступили четыре немецких самолета.</a:t>
                      </a: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2) Но 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месяца через три и мне блеснула радость, как солнышко из-за тучи: нашелся Анатолий. Прислал письмо мне на фронт, видать, с другого фронта</a:t>
                      </a: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342900" lvl="0" indent="-342900" algn="just">
                        <a:buFont typeface="+mj-lt"/>
                        <a:buNone/>
                      </a:pPr>
                      <a:endParaRPr lang="ru-RU" sz="3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+mj-lt"/>
                        <a:buNone/>
                      </a:pPr>
                      <a:r>
                        <a:rPr lang="ru-RU" sz="3000" dirty="0" smtClean="0">
                          <a:latin typeface="Times New Roman"/>
                          <a:ea typeface="Times New Roman"/>
                        </a:rPr>
                        <a:t>3) Слава </a:t>
                      </a:r>
                      <a:r>
                        <a:rPr lang="ru-RU" sz="3000" dirty="0" smtClean="0">
                          <a:latin typeface="Times New Roman"/>
                          <a:ea typeface="Times New Roman"/>
                        </a:rPr>
                        <a:t>нашему великому народу, НАРОДУ-ПОБЕДИТЕЛЮ!</a:t>
                      </a:r>
                    </a:p>
                    <a:p>
                      <a:pPr marL="342900" lvl="0" indent="-342900" algn="just">
                        <a:buFont typeface="+mj-lt"/>
                        <a:buAutoNum type="arabicParenR"/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57200" y="5181600"/>
            <a:ext cx="8305800" cy="1295400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Слава нашему великому народу, НАРОДУ-ПОБЕДИТЕЛЮ!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20" y="381000"/>
            <a:ext cx="89545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Слава нашему </a:t>
            </a:r>
          </a:p>
          <a:p>
            <a:pPr algn="ctr"/>
            <a:r>
              <a:rPr lang="ru-RU" sz="50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великому </a:t>
            </a:r>
            <a:r>
              <a:rPr lang="ru-RU" sz="5000" b="1" cap="none" spc="0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народу</a:t>
            </a:r>
            <a:r>
              <a:rPr lang="ru-RU" sz="50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,</a:t>
            </a:r>
          </a:p>
          <a:p>
            <a:pPr algn="ctr"/>
            <a:r>
              <a:rPr lang="ru-RU" sz="50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5000" b="1" cap="none" spc="0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НАРОДУ-ПОБЕДИТЕЛЮ</a:t>
            </a:r>
            <a:r>
              <a:rPr lang="ru-RU" sz="5000" b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!</a:t>
            </a:r>
            <a:endParaRPr lang="ru-RU" sz="5000" b="1" cap="none" spc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4038600"/>
            <a:ext cx="678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репортаж, заметка, лозунг, открытое письмо, статья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200" y="3810000"/>
            <a:ext cx="6781800" cy="2438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ЛОЗУНГ</a:t>
            </a:r>
            <a:endParaRPr lang="ru-RU" sz="8000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981" y="1295400"/>
            <a:ext cx="68760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Лозунги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публицистический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Стиль 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16237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135653"/>
              </p:ext>
            </p:extLst>
          </p:nvPr>
        </p:nvGraphicFramePr>
        <p:xfrm>
          <a:off x="533400" y="609600"/>
          <a:ext cx="8039100" cy="5715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23949"/>
                <a:gridCol w="3115151"/>
              </a:tblGrid>
              <a:tr h="4062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Black" panose="020B0A04020102020204" pitchFamily="34" charset="0"/>
                        </a:rPr>
                        <a:t>ХАРАКТЕРИСТИКА, ЧЕРТЫ СТИЛЯ</a:t>
                      </a:r>
                      <a:endParaRPr lang="ru-RU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anose="020B0A04020102020204" pitchFamily="34" charset="0"/>
                        </a:rPr>
                        <a:t>СТИЛЬ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01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точная, аргументированная. Исключает приблизительности.	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Разговорный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официальная, по общепринятому стандарту, в виде документа излагается что-либо.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Публицистический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Непринуждённо, без забот о литературной правильности речи. Сообщается что-либо в процессе общения людей.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2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и призывная информация, с целью воздействия на читателя (слушателя) выражается гражданская позиция автора в связи с чем-либо.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2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Применяется в художественной литературе. Этот стиль воздействует на воображение, психику и чувства читателя, передаёт мысли и чувства автора...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Официально-деловой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876800" y="1447800"/>
            <a:ext cx="1143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86300" y="2362200"/>
            <a:ext cx="1295400" cy="3124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76800" y="1447800"/>
            <a:ext cx="9144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05400" y="2171700"/>
            <a:ext cx="9144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105400" y="4191000"/>
            <a:ext cx="1066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56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304800"/>
            <a:ext cx="8686800" cy="640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 честь 75-летия </a:t>
            </a:r>
            <a:r>
              <a:rPr lang="ru-RU" sz="2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Великой Победы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, а также для сохранения исторической памяти 2020 год объявлен в России Годом </a:t>
            </a:r>
            <a:r>
              <a:rPr lang="ru-RU" sz="2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памяти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и славы. В коллекцию, подготовленную Национальной </a:t>
            </a:r>
            <a:r>
              <a:rPr lang="ru-RU" sz="2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библиотекой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имени</a:t>
            </a:r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Н.Г.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Доможакова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, вошли электронные копии изданий: «Книга памяти погибших и пропавших </a:t>
            </a:r>
            <a:r>
              <a:rPr lang="ru-RU" sz="2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без вести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 Великой Отечественной войне 1941-1945 годов».</a:t>
            </a:r>
          </a:p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	За годы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войны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наша республика </a:t>
            </a:r>
            <a:r>
              <a:rPr lang="ru-RU" sz="2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Хакасия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отправила на защиту Родины 69421 человек,  которые сражались почти на всех фронтах.  30902 наших земляка пали на полях </a:t>
            </a:r>
            <a:r>
              <a:rPr lang="ru-RU" sz="22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сражений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. Их имена увековечены в трехтомнике «Книга памяти погибших и пропавших без вести в Великой Отечественной войне 1941-1945 годов».</a:t>
            </a:r>
          </a:p>
        </p:txBody>
      </p:sp>
    </p:spTree>
    <p:extLst>
      <p:ext uri="{BB962C8B-B14F-4D97-AF65-F5344CB8AC3E}">
        <p14:creationId xmlns:p14="http://schemas.microsoft.com/office/powerpoint/2010/main" xmlns="" val="11847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Пользователь\Desktop\soviet_soldier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572000" cy="5181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62000" y="1295400"/>
            <a:ext cx="7696200" cy="5257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1. Призывали к защите родной земли.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2. Рассказывали о подвигах и героизме людей.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3. Отображали страдания народа.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4. Выражали ненависть к фашистам.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5. Обращались с просьбой к населению о помощи фронту.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57200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чему призывали плакаты?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46" name="AutoShape 2" descr="https://img-fotki.yandex.ru/get/9809/103548746.3/0_bf232_88ae05d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img-fotki.yandex.ru/get/9809/103548746.3/0_bf232_88ae05d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038600"/>
            <a:ext cx="678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живопись, графика, скульптура, архитектура</a:t>
            </a:r>
            <a:endParaRPr lang="ru-RU" sz="4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5800" y="609600"/>
            <a:ext cx="7924800" cy="1371600"/>
          </a:xfrm>
          <a:prstGeom prst="round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Вид изобразительного искусства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0" y="3810000"/>
            <a:ext cx="6781800" cy="2438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ГРАФИКА</a:t>
            </a:r>
            <a:endParaRPr lang="ru-RU" sz="8000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7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793" y="304800"/>
          <a:ext cx="8458206" cy="5867400"/>
        </p:xfrm>
        <a:graphic>
          <a:graphicData uri="http://schemas.openxmlformats.org/drawingml/2006/table">
            <a:tbl>
              <a:tblPr/>
              <a:tblGrid>
                <a:gridCol w="498286"/>
                <a:gridCol w="485630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  <a:gridCol w="498286"/>
              </a:tblGrid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К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Ш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Р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 smtClean="0">
                          <a:solidFill>
                            <a:srgbClr val="00206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С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Ф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В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Н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М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А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Н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И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Е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П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Р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О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С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Т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О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Й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Ы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 Black"/>
                          <a:ea typeface="Times New Roman"/>
                          <a:cs typeface="Arial"/>
                        </a:rPr>
                        <a:t>Й</a:t>
                      </a:r>
                      <a:endParaRPr lang="ru-RU" sz="11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4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402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62</cp:revision>
  <dcterms:created xsi:type="dcterms:W3CDTF">2020-02-03T14:15:28Z</dcterms:created>
  <dcterms:modified xsi:type="dcterms:W3CDTF">2020-02-24T04:46:16Z</dcterms:modified>
</cp:coreProperties>
</file>