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9" r:id="rId2"/>
    <p:sldId id="268" r:id="rId3"/>
    <p:sldId id="256" r:id="rId4"/>
    <p:sldId id="257" r:id="rId5"/>
    <p:sldId id="258" r:id="rId6"/>
    <p:sldId id="259" r:id="rId7"/>
    <p:sldId id="266" r:id="rId8"/>
    <p:sldId id="260" r:id="rId9"/>
    <p:sldId id="262" r:id="rId10"/>
    <p:sldId id="264" r:id="rId11"/>
    <p:sldId id="263" r:id="rId12"/>
    <p:sldId id="270" r:id="rId13"/>
    <p:sldId id="274" r:id="rId14"/>
    <p:sldId id="275" r:id="rId15"/>
    <p:sldId id="273" r:id="rId16"/>
    <p:sldId id="277" r:id="rId17"/>
    <p:sldId id="271" r:id="rId18"/>
    <p:sldId id="276" r:id="rId19"/>
    <p:sldId id="272" r:id="rId20"/>
    <p:sldId id="279" r:id="rId21"/>
    <p:sldId id="280" r:id="rId22"/>
    <p:sldId id="278" r:id="rId23"/>
    <p:sldId id="28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7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940152" y="4941168"/>
            <a:ext cx="2664296" cy="1512168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 учитель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начальных классов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Романова А.Н.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№1 имени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Ю.Г.Созонова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Ханты-Мансийск 2021г.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980728"/>
            <a:ext cx="7175351" cy="4104456"/>
          </a:xfrm>
        </p:spPr>
        <p:txBody>
          <a:bodyPr/>
          <a:lstStyle/>
          <a:p>
            <a:pPr marL="182880" indent="0">
              <a:buNone/>
            </a:pPr>
            <a:r>
              <a:rPr lang="ru-RU" sz="8000" dirty="0" smtClean="0"/>
              <a:t>Профессия повар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233677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92696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942995"/>
            <a:ext cx="25922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повар на судне. В обязанности кока входит приготовление пищи, заготовка съестных припасов и воды. Кок может справляться со своей работай как ив одиночестве, так и с помощью помощников матросов.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43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18" y="2420888"/>
            <a:ext cx="4048609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32656"/>
            <a:ext cx="253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2334" y="836712"/>
            <a:ext cx="36176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Пиццмейкер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повар, который  выпекает пиццы.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6813"/>
            <a:ext cx="403244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51149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82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12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115616" y="2132856"/>
            <a:ext cx="3346704" cy="639762"/>
          </a:xfrm>
        </p:spPr>
        <p:txBody>
          <a:bodyPr/>
          <a:lstStyle/>
          <a:p>
            <a:r>
              <a:rPr lang="ru-RU" dirty="0" smtClean="0"/>
              <a:t>Раскатываем круг из теста</a:t>
            </a:r>
            <a:endParaRPr lang="ru-RU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44" y="2972208"/>
            <a:ext cx="4170719" cy="31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716016" y="1844824"/>
            <a:ext cx="3346704" cy="639762"/>
          </a:xfrm>
        </p:spPr>
        <p:txBody>
          <a:bodyPr/>
          <a:lstStyle/>
          <a:p>
            <a:r>
              <a:rPr lang="ru-RU" dirty="0" smtClean="0"/>
              <a:t>Создаем бортики</a:t>
            </a:r>
            <a:endParaRPr lang="ru-RU" dirty="0"/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2924944"/>
            <a:ext cx="413765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0891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Процесс приготовления пиццы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278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187624" y="692696"/>
            <a:ext cx="3346704" cy="639762"/>
          </a:xfrm>
        </p:spPr>
        <p:txBody>
          <a:bodyPr/>
          <a:lstStyle/>
          <a:p>
            <a:r>
              <a:rPr lang="ru-RU" dirty="0" smtClean="0"/>
              <a:t>Смазываем тесто кетчупом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3744416" cy="330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860032" y="692696"/>
            <a:ext cx="3346704" cy="639762"/>
          </a:xfrm>
        </p:spPr>
        <p:txBody>
          <a:bodyPr/>
          <a:lstStyle/>
          <a:p>
            <a:r>
              <a:rPr lang="ru-RU" dirty="0" smtClean="0"/>
              <a:t>Выкладываем начинку</a:t>
            </a:r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1792746"/>
            <a:ext cx="4247455" cy="3364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10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11560" y="692696"/>
            <a:ext cx="3346704" cy="639762"/>
          </a:xfrm>
        </p:spPr>
        <p:txBody>
          <a:bodyPr/>
          <a:lstStyle/>
          <a:p>
            <a:r>
              <a:rPr lang="ru-RU" dirty="0" smtClean="0"/>
              <a:t>Посыпаем тертым сыром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399549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4101162" cy="639762"/>
          </a:xfrm>
        </p:spPr>
        <p:txBody>
          <a:bodyPr/>
          <a:lstStyle/>
          <a:p>
            <a:r>
              <a:rPr lang="ru-RU" dirty="0" smtClean="0"/>
              <a:t>Ставим в духовку на 20-25 минут при 200 С</a:t>
            </a:r>
            <a:endParaRPr lang="ru-RU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5" y="1844824"/>
            <a:ext cx="4320481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61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698477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Пицца нашими руками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599" y="1628800"/>
            <a:ext cx="7567591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10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Romanova-AN\Desktop\пицца\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7"/>
            <a:ext cx="8640960" cy="64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20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Romanova-AN\Desktop\пицца\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80920" cy="621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75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Romanova-AN\Desktop\пицца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3788"/>
            <a:ext cx="8568952" cy="643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3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3054" y="1268760"/>
            <a:ext cx="71287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Скажи, кто так вкусно</a:t>
            </a:r>
          </a:p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Готовит щи капустные,</a:t>
            </a:r>
          </a:p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Пахучие котлеты,</a:t>
            </a:r>
          </a:p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Салаты, винегреты,</a:t>
            </a:r>
          </a:p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завтраки, обеды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06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Romanova-AN\Desktop\пицца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38285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57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Romanova-AN\Desktop\пицца\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4242"/>
            <a:ext cx="480653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76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Romanova-AN\Desktop\пицца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5835"/>
            <a:ext cx="421093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Romanova-AN\Desktop\пицца\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8093"/>
            <a:ext cx="439248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6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Приятного аппетита!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268760"/>
            <a:ext cx="6984776" cy="523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379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5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125" y="0"/>
            <a:ext cx="4968552" cy="687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81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4572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Повар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это человек, профессией которого является приготовление пищи.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Повар готовит супы, вторые блюда, кондитерские изделия, другую пищу. Знает, как правильно хранить продукты, готовит разные блюда по рецептам и умеет оформлять приготовленное.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568" y="548680"/>
            <a:ext cx="3492896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40" y="2924944"/>
            <a:ext cx="3672408" cy="343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6672"/>
            <a:ext cx="3305175" cy="588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7667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Традиционная поварская одежда состоит из колпака, двубортной куртки, платка (галстука) , фартука и брюк.</a:t>
            </a:r>
          </a:p>
        </p:txBody>
      </p:sp>
    </p:spTree>
    <p:extLst>
      <p:ext uri="{BB962C8B-B14F-4D97-AF65-F5344CB8AC3E}">
        <p14:creationId xmlns:p14="http://schemas.microsoft.com/office/powerpoint/2010/main" val="183696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0"/>
            <a:ext cx="5004048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404664"/>
            <a:ext cx="3384376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Кухонные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помощники: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-маленькая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разделочная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доска;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-большая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разделочная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доска;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-маленький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ножик для чистки овощей;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-большой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кухонный нож для нарезки;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-нож-пилка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хлеба;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-дуршлаг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сито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-точильный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брусок;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-волосяное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сито;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-лопатка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переворачивания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-половники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размеров;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-венчик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взбивания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-штопор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открывания бутылок;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-консервный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нож;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-пресс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отжима цитрусовых;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-полотенца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кухни;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-четырёхгранная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тёрка;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-весы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-мерная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кружка;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-мялка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картофеля или блендер;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-миксер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432920"/>
            <a:ext cx="2363086" cy="233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014" y="4293097"/>
            <a:ext cx="2856986" cy="247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47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3600203" cy="264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27136"/>
            <a:ext cx="4238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Повара трудятся в детских садах, школах, столовых, ресторанах, кафе,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воинских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частях.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29000"/>
            <a:ext cx="3600203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4238950" cy="289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74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55" t="-16620" r="-15055" b="-16620"/>
          <a:stretch/>
        </p:blipFill>
        <p:spPr bwMode="auto">
          <a:xfrm>
            <a:off x="3467960" y="260648"/>
            <a:ext cx="5527073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260648"/>
            <a:ext cx="3240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Повар-кондитер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–умеет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искусно приготавливать сладкие лакомства, десерты, торты, пирожные и т.д.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100" y="4304171"/>
            <a:ext cx="265679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46" y="1460977"/>
            <a:ext cx="3024336" cy="232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77072"/>
            <a:ext cx="2592288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69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239419"/>
            <a:ext cx="5284427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2160" y="239419"/>
            <a:ext cx="25922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Пекарь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специалист по выпеканию хлеба и хлебобулочных изделий.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Пекарь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печёт хлеб разных сортов, батоны, булки, калачи, ватрушки и т.п.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93646"/>
            <a:ext cx="4680520" cy="292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36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</TotalTime>
  <Words>340</Words>
  <Application>Microsoft Office PowerPoint</Application>
  <PresentationFormat>Экран (4:3)</PresentationFormat>
  <Paragraphs>52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Профессия повар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Процесс приготовления пиццы</vt:lpstr>
      <vt:lpstr>Презентация PowerPoint</vt:lpstr>
      <vt:lpstr>Презентация PowerPoint</vt:lpstr>
      <vt:lpstr>Пицца нашими руками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Приятного аппетита!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Шамиль</dc:creator>
  <cp:lastModifiedBy>Романова Алена Николаевна</cp:lastModifiedBy>
  <cp:revision>38</cp:revision>
  <dcterms:created xsi:type="dcterms:W3CDTF">2017-11-02T10:13:33Z</dcterms:created>
  <dcterms:modified xsi:type="dcterms:W3CDTF">2021-03-13T07:16:47Z</dcterms:modified>
</cp:coreProperties>
</file>