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5" r:id="rId2"/>
    <p:sldId id="329" r:id="rId3"/>
    <p:sldId id="332" r:id="rId4"/>
    <p:sldId id="334" r:id="rId5"/>
    <p:sldId id="337" r:id="rId6"/>
    <p:sldId id="336" r:id="rId7"/>
    <p:sldId id="338" r:id="rId8"/>
    <p:sldId id="33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648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A469C-8508-40E3-9195-DB352376C36D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DF11E-2222-4AC3-BE8B-935053BCC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316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AAF4C1A-CBDC-4589-B439-21E252289094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B23EF87-9083-4C20-A7C5-09B0FADE0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7175"/>
            <a:ext cx="756084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632848" cy="50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352928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54" y="188640"/>
            <a:ext cx="85344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76875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2016224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0"/>
            <a:ext cx="27146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/>
          <p:cNvSpPr/>
          <p:nvPr/>
        </p:nvSpPr>
        <p:spPr>
          <a:xfrm rot="17491506">
            <a:off x="7546340" y="-105983"/>
            <a:ext cx="481123" cy="518995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>
            <a:off x="8748464" y="0"/>
            <a:ext cx="395536" cy="360040"/>
          </a:xfrm>
          <a:prstGeom prst="chord">
            <a:avLst>
              <a:gd name="adj1" fmla="val 608519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16353638">
            <a:off x="5910262" y="-88081"/>
            <a:ext cx="2018073" cy="428400"/>
          </a:xfrm>
          <a:prstGeom prst="chord">
            <a:avLst>
              <a:gd name="adj1" fmla="val 3726351"/>
              <a:gd name="adj2" fmla="val 17529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овина рамки 11"/>
          <p:cNvSpPr/>
          <p:nvPr/>
        </p:nvSpPr>
        <p:spPr>
          <a:xfrm>
            <a:off x="683568" y="1484784"/>
            <a:ext cx="1656184" cy="129614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2627784" y="6237312"/>
            <a:ext cx="381642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285293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429000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1600" y="393305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437112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941168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мка 23"/>
          <p:cNvSpPr/>
          <p:nvPr/>
        </p:nvSpPr>
        <p:spPr>
          <a:xfrm>
            <a:off x="8892480" y="836712"/>
            <a:ext cx="251520" cy="914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мка 24"/>
          <p:cNvSpPr/>
          <p:nvPr/>
        </p:nvSpPr>
        <p:spPr>
          <a:xfrm>
            <a:off x="0" y="188640"/>
            <a:ext cx="45719" cy="223224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0" y="2780928"/>
            <a:ext cx="45719" cy="201622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мка 26"/>
          <p:cNvSpPr/>
          <p:nvPr/>
        </p:nvSpPr>
        <p:spPr>
          <a:xfrm>
            <a:off x="0" y="5085184"/>
            <a:ext cx="45719" cy="177281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285293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851920" y="3356992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851920" y="393305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851920" y="4437112"/>
            <a:ext cx="14904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4941168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1115616" y="321297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1979712" y="321297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1115616" y="37890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2051720" y="378904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1187624" y="429309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2051720" y="429309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1115616" y="4797152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2051720" y="479715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1115616" y="5301208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1979712" y="5301208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4067944" y="3140968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4788024" y="314096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4211960" y="3717032"/>
            <a:ext cx="144016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4860032" y="3717032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4139952" y="422108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4860032" y="4221088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4139952" y="4725144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4860032" y="4725144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139952" y="530120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4932040" y="530120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732240" y="285293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732240" y="3429000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732240" y="4005064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32240" y="4509120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732240" y="5013176"/>
            <a:ext cx="149046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6876256" y="3212976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/>
          <p:cNvSpPr/>
          <p:nvPr/>
        </p:nvSpPr>
        <p:spPr>
          <a:xfrm>
            <a:off x="7668344" y="321297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6948264" y="3789040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/>
          <p:cNvSpPr/>
          <p:nvPr/>
        </p:nvSpPr>
        <p:spPr>
          <a:xfrm>
            <a:off x="7740352" y="3789040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>
            <a:off x="6948264" y="4365104"/>
            <a:ext cx="288032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>
            <a:off x="7740352" y="4365104"/>
            <a:ext cx="288032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>
            <a:off x="7020272" y="4869160"/>
            <a:ext cx="216024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7812360" y="4869160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>
            <a:off x="7020272" y="5373216"/>
            <a:ext cx="216024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7812360" y="5373216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1920" y="544522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139952" y="580526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860032" y="5805264"/>
            <a:ext cx="216024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0" y="6453336"/>
            <a:ext cx="1403648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1539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Windows User</cp:lastModifiedBy>
  <cp:revision>139</cp:revision>
  <dcterms:created xsi:type="dcterms:W3CDTF">2018-10-31T00:21:48Z</dcterms:created>
  <dcterms:modified xsi:type="dcterms:W3CDTF">2020-12-07T06:21:43Z</dcterms:modified>
</cp:coreProperties>
</file>