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2" r:id="rId2"/>
    <p:sldId id="275" r:id="rId3"/>
    <p:sldId id="277" r:id="rId4"/>
    <p:sldId id="278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79" r:id="rId15"/>
    <p:sldId id="280" r:id="rId16"/>
    <p:sldId id="293" r:id="rId17"/>
    <p:sldId id="294" r:id="rId18"/>
    <p:sldId id="295" r:id="rId19"/>
    <p:sldId id="281" r:id="rId20"/>
    <p:sldId id="267" r:id="rId21"/>
    <p:sldId id="301" r:id="rId22"/>
    <p:sldId id="268" r:id="rId23"/>
    <p:sldId id="269" r:id="rId24"/>
    <p:sldId id="270" r:id="rId25"/>
    <p:sldId id="271" r:id="rId26"/>
    <p:sldId id="296" r:id="rId27"/>
    <p:sldId id="297" r:id="rId28"/>
    <p:sldId id="298" r:id="rId29"/>
    <p:sldId id="299" r:id="rId30"/>
    <p:sldId id="27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53" autoAdjust="0"/>
    <p:restoredTop sz="94660"/>
  </p:normalViewPr>
  <p:slideViewPr>
    <p:cSldViewPr snapToGrid="0">
      <p:cViewPr>
        <p:scale>
          <a:sx n="76" d="100"/>
          <a:sy n="76" d="100"/>
        </p:scale>
        <p:origin x="-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06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18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80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8097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08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425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73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444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5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4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56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34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43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70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43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61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85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1AC06C1-C41B-4DA7-A152-DD37E2FA9B0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C92D958-2189-4402-8972-30544CE59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346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err="1" smtClean="0"/>
              <a:t>Рякина</a:t>
            </a:r>
            <a:r>
              <a:rPr lang="ru-RU" sz="4400" dirty="0" smtClean="0"/>
              <a:t>  Наталья  Евгеньевна</a:t>
            </a:r>
            <a:br>
              <a:rPr lang="ru-RU" sz="4400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учитель  биологии  МКОУ  СОШ  п. Косино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Зуевского  района  Кировской  области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9799" y="1415442"/>
            <a:ext cx="9144000" cy="209184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Развитие лыжного спорта в России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первых дней Советской власти Коммунистическая партия и Советское правительство уделяют большое внимание физической культуре и спорту, как одному из важнейших средств коммунистического воспитания трудящихся, укрепления их здоровья, повышения производительности труда и готовности к защите Родины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Появление лыжнего спорта в СССР &quot; СССР, всё про Советский Союз и времена ССС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378" y="1766170"/>
            <a:ext cx="3052491" cy="43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период гражданской войны в апреле 1918 г. в системе военного ведомства страны была создана массовая военная организация - Всевобуч, ведающая военным обучением населения. Одновременно Всевобуч стал первым советским органом, осуществляющим руководство, при активном участии комсомола, физической культурой и спортом в кружках, создаваемых на фабриках, заводах, в учебных заведениях. Тем самым было положено начало массовому физкультурному движению в стране. Прежние спортивные клубы, в том числе и лыжные, созданные еще в дореволюционной России, а также местные и всероссийская лиги продолжали свою деятельность до весны 1923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1981 - 1990 г.г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116125"/>
            <a:ext cx="5024438" cy="37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июня 1923 г. при Всероссийском Центральном Исполнительном Комитете был учрежден Высший совет физической культуры (ВСФК) для руководства физической культурой и спортом в стране.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Первенства страны (РСФСР) по лыжным гонкам начали проводиться среди мужчин с 1920 г., среди женщин с 1921 г.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1924 г. в Москве состоялся первый зимний праздник. Соревнования по лыжным гонкам среди мужчин и женщин, проведенные в программе праздника, считаются первым первенством СССР. Первыми чемпионами СССР по лыжным гонкам были москвичи Дмитрий Васильев и Антонина Михайлова.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Справка. Система &quot;Готов к труду и обороне&quot; (ГТО) в СССР - Рамблер-Новост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61" y="2091847"/>
            <a:ext cx="5411243" cy="33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Первенства страны по лыжным гонкам в 1929—1931 гг. не проводились. Они возобновились с 1932 г. и проходят ежегодно до настоящего времени. Проводились первенства и в годы Великой Отечественной войны, за исключением 1942-го — первого зимнего сезона военного периода. С 1967 г. первенства страны среди взрослых спортсменов называются чемпионатами СССР.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целях поощрения спортсменов за выдающиеся спортивные достижения и активное участие в развитии советского физкультурного движения постановлением Центрального Исполнительного Комитета СССР от 27 мая 1934 г. было учреждено высшее спортивное звание «Заслуженный мастер спорта», которое присваивается высшим органом страны по физической культуре и спорту. В числе первых 22 спортсменов страны, удостоенных в июне 1934 г. этого звания, был лыжник Дмитрий Васильев.</a:t>
            </a:r>
          </a:p>
          <a:p>
            <a:endParaRPr lang="ru-RU" dirty="0"/>
          </a:p>
        </p:txBody>
      </p:sp>
      <p:pic>
        <p:nvPicPr>
          <p:cNvPr id="5" name="Picture 2" descr="Как это было. Горные лыжи в ССС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78" y="2379944"/>
            <a:ext cx="4922729" cy="32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Наши  предки пользовались лыжами на войне и в быту.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Picture 6" descr="IMG_00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0775" y="2217107"/>
            <a:ext cx="4991926" cy="346971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7" descr="IMG_0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19838" y="2204580"/>
            <a:ext cx="5033962" cy="35072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53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Лыжи популярны и в наше время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0619" y="1240076"/>
            <a:ext cx="6243181" cy="514819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лыж зимой везде дорога; они необходимы охотникам, лесникам, сельским почтальонам, пограничникам.  Без лыж  не обходится ни одна исследовательская экспедиция. Люди разных возрастов и разных профессий, совершают прогулки и походы на лыжах. На лыжах ходят не только дети и взрослые,  они имеются у самолетов,  вертолетов, саней.</a:t>
            </a:r>
          </a:p>
          <a:p>
            <a:endParaRPr lang="ru-RU" dirty="0"/>
          </a:p>
        </p:txBody>
      </p:sp>
      <p:pic>
        <p:nvPicPr>
          <p:cNvPr id="5" name="Picture 6" descr="IMG_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402" t="16811" b="1755"/>
          <a:stretch>
            <a:fillRect/>
          </a:stretch>
        </p:blipFill>
        <p:spPr bwMode="auto">
          <a:xfrm>
            <a:off x="1120776" y="1240077"/>
            <a:ext cx="3175652" cy="235489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7" descr="IMG_0002"/>
          <p:cNvPicPr>
            <a:picLocks noChangeAspect="1" noChangeArrowheads="1"/>
          </p:cNvPicPr>
          <p:nvPr/>
        </p:nvPicPr>
        <p:blipFill>
          <a:blip r:embed="rId3" cstate="print"/>
          <a:srcRect l="9473" t="12909" r="13457" b="6483"/>
          <a:stretch>
            <a:fillRect/>
          </a:stretch>
        </p:blipFill>
        <p:spPr bwMode="auto">
          <a:xfrm>
            <a:off x="1077240" y="3933173"/>
            <a:ext cx="3194136" cy="249268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Лыжный спорт включает несколько видов: лыжные гонки, горнолыжный спорт, биатлон (стрельба и гонка), прыжки с трамплина, лыжное двоеборье (прыжки с трамплина и гонка), фристайл.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2641"/>
          <a:stretch>
            <a:fillRect/>
          </a:stretch>
        </p:blipFill>
        <p:spPr bwMode="auto">
          <a:xfrm>
            <a:off x="2317315" y="2179530"/>
            <a:ext cx="2805830" cy="346970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6" name="Picture 7" descr="IMG_0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050" t="1219" r="3166" b="2962"/>
          <a:stretch>
            <a:fillRect/>
          </a:stretch>
        </p:blipFill>
        <p:spPr bwMode="auto">
          <a:xfrm>
            <a:off x="7640393" y="2179528"/>
            <a:ext cx="2656002" cy="350916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7967" y="1941534"/>
            <a:ext cx="3582444" cy="40459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38379" y="1979113"/>
            <a:ext cx="3582443" cy="403338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66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последнее время большую популярность приобрел </a:t>
            </a:r>
            <a:r>
              <a:rPr lang="ru-RU" b="1" dirty="0" smtClean="0"/>
              <a:t>сноуборд</a:t>
            </a:r>
            <a:r>
              <a:rPr lang="ru-RU" dirty="0" smtClean="0"/>
              <a:t> — широкая </a:t>
            </a:r>
            <a:r>
              <a:rPr lang="ru-RU" dirty="0" err="1" smtClean="0"/>
              <a:t>монолыжа</a:t>
            </a:r>
            <a:r>
              <a:rPr lang="ru-RU" dirty="0" smtClean="0"/>
              <a:t>, к которой крепятся обе ноги человека. Начиная с 2002 года этот вид спорта стал олимпийским. Соревнования по сноуборду проходят в двух дисциплинах — </a:t>
            </a:r>
            <a:r>
              <a:rPr lang="ru-RU" b="1" dirty="0" smtClean="0"/>
              <a:t>параллельном слаломе </a:t>
            </a:r>
            <a:r>
              <a:rPr lang="ru-RU" dirty="0" smtClean="0"/>
              <a:t>(одновременный спуск с горы сразу нескольких спортсменов) и </a:t>
            </a:r>
            <a:r>
              <a:rPr lang="ru-RU" b="1" dirty="0" err="1" smtClean="0"/>
              <a:t>хафпайпе</a:t>
            </a:r>
            <a:r>
              <a:rPr lang="ru-RU" b="1" dirty="0" smtClean="0"/>
              <a:t> </a:t>
            </a:r>
            <a:r>
              <a:rPr lang="ru-RU" dirty="0" smtClean="0"/>
              <a:t>(это такой специальный снежный желоб, похожий на разрезанную пополам трубу, где спортсмены показывают свое акробатическое мастерство). Сноуборд особенно популярен у молодежи. Среди основных лидеров в этом виде спорта — представители США, Австрии, Франции, Канады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2081" y="651354"/>
            <a:ext cx="3695179" cy="27181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609" y="3732756"/>
            <a:ext cx="3645073" cy="27557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Значение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Ходьба на лыжах очень популярна в нашей стране и является доступным, увлекательным и полезным занятием, прекрасным средством укрепления здоровья, закаливания, развития выносливости. Лыжные прогулки придают бодрость, повышают работоспособность, создают хорошее настроение.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7863" y="2066795"/>
            <a:ext cx="4171167" cy="40834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Лыжи человек придумал очень давно. У берегов Белого моря встречаются выбитые на скалах изображения лыж, а на Скандинавском полуострове найдены лыжи, которым 2- 4 тысячи лет.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IMG_00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7524" y="2066795"/>
            <a:ext cx="6839210" cy="397074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2000г. развитие лыжного спорта в России перешло на новый, еще более усовершенствованный уровень. Усиленное внимание со стороны правительства и увеличение спонсирования являются показателями важности лыжного спорта для страны. 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204" y="6251125"/>
            <a:ext cx="3082803" cy="26055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Сусанин / 12 спортсменов из Удмуртии примут участие в чемпионате России по лыжным гонк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15" y="1139868"/>
            <a:ext cx="4495392" cy="38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3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Ведущие российские лыжники: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пять золотых     медалей получили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Любовь Егорова и Лариса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Лазутина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324" y="1825625"/>
            <a:ext cx="3095339" cy="4351338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63222" y="1891430"/>
            <a:ext cx="3359311" cy="4146115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098" name="Picture 2" descr="Старший лейтенант полиции стал чемпионом мира по лыжным гонка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272" y="1678658"/>
            <a:ext cx="4878855" cy="44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Никита Крюков</a:t>
            </a:r>
          </a:p>
          <a:p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</a:rPr>
              <a:t>О</a:t>
            </a:r>
            <a:r>
              <a:rPr lang="ru-RU" sz="4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лимпийский чемпион 2010 года в спринте.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5650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Другие. Архив за 19 марта 2010 года - Чемпионат.c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839" y="1892174"/>
            <a:ext cx="5335509" cy="40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Александр </a:t>
            </a:r>
            <a:r>
              <a:rPr lang="ru-RU" sz="3600" dirty="0" err="1" smtClean="0"/>
              <a:t>Панжинский</a:t>
            </a:r>
            <a:endParaRPr lang="ru-RU" sz="3600" dirty="0" smtClean="0"/>
          </a:p>
          <a:p>
            <a:r>
              <a:rPr lang="ru-RU" sz="3600" dirty="0" smtClean="0"/>
              <a:t> Серебряный призёр зимних Олимпийских игр 2010 года в индивидуальном спринте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649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Советский спор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20775" y="2117130"/>
            <a:ext cx="5024438" cy="376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Александр </a:t>
            </a:r>
            <a:r>
              <a:rPr lang="ru-RU" sz="4800" dirty="0" err="1" smtClean="0"/>
              <a:t>Легков</a:t>
            </a:r>
            <a:endParaRPr lang="ru-RU" sz="4800" dirty="0" smtClean="0"/>
          </a:p>
          <a:p>
            <a:r>
              <a:rPr lang="ru-RU" sz="2600" dirty="0"/>
              <a:t>Олимпийский чемпион Сочи 2014 на марафонской дистанции 50 </a:t>
            </a:r>
            <a:r>
              <a:rPr lang="ru-RU" sz="2600" dirty="0" smtClean="0"/>
              <a:t>км.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133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Российская сторона обратится в спортивный арбитраж по делу Вылегжанина РИА Новост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619" y="1825625"/>
            <a:ext cx="5457792" cy="34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Максим </a:t>
            </a:r>
            <a:r>
              <a:rPr lang="ru-RU" sz="4000" dirty="0" err="1" smtClean="0"/>
              <a:t>Вылегжанин</a:t>
            </a:r>
            <a:endParaRPr lang="ru-RU" sz="4000" dirty="0" smtClean="0"/>
          </a:p>
          <a:p>
            <a:r>
              <a:rPr lang="ru-RU" sz="3200" dirty="0"/>
              <a:t>Обладатель двух </a:t>
            </a:r>
            <a:r>
              <a:rPr lang="ru-RU" sz="3200" dirty="0" err="1"/>
              <a:t>серебрянных</a:t>
            </a:r>
            <a:r>
              <a:rPr lang="ru-RU" sz="3200" dirty="0"/>
              <a:t> медалей </a:t>
            </a:r>
            <a:r>
              <a:rPr lang="ru-RU" sz="3200" dirty="0" smtClean="0"/>
              <a:t>Олимпийских игр</a:t>
            </a:r>
            <a:r>
              <a:rPr lang="ru-RU" sz="3200" dirty="0"/>
              <a:t> </a:t>
            </a:r>
            <a:r>
              <a:rPr lang="ru-RU" sz="3200" dirty="0" smtClean="0"/>
              <a:t>в Сочи</a:t>
            </a:r>
            <a:r>
              <a:rPr lang="ru-RU" sz="3200" dirty="0"/>
              <a:t> </a:t>
            </a:r>
            <a:r>
              <a:rPr lang="ru-RU" sz="3200" dirty="0" smtClean="0"/>
              <a:t>2014.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3203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Вятские   спортсмены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 Михайлович Меланьин</a:t>
            </a:r>
          </a:p>
          <a:p>
            <a:pPr>
              <a:spcBef>
                <a:spcPct val="5000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первый советский олимпийский чемпион по биатлону 1964 года — индивидуальная гонка на 20 км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0701" y="1490597"/>
            <a:ext cx="3244241" cy="468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Юрий 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Скобов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олимпийский чемпион по лыжным гонкам</a:t>
            </a:r>
          </a:p>
          <a:p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384" y="1515649"/>
            <a:ext cx="3398261" cy="46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Иванович </a:t>
            </a:r>
          </a:p>
          <a:p>
            <a:pPr algn="ctr">
              <a:buNone/>
            </a:pP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Бяков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двукратный чемпион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Олимпийских игр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биатлону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4663" y="1825625"/>
            <a:ext cx="311666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 Скобелев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Трёхкратный чемпион Универсиады 2011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825625"/>
            <a:ext cx="435133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Еще древний человек придумал обтягивать деревянные обрубки шкурой зверей, чтобы лучше скользить. Такие лыжи можно увидеть в музеях лыжного спорта. Долгое время ступающие лыжи и скользящие применялись одновременно. Посмотрите, вот такие ступающие лыжи были у древних людей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лыж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02674" y="2116900"/>
            <a:ext cx="3920647" cy="356991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 descr="IMG_00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52185" y="2179530"/>
            <a:ext cx="4822521" cy="349482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4141"/>
          </a:xfrm>
        </p:spPr>
        <p:txBody>
          <a:bodyPr/>
          <a:lstStyle/>
          <a:p>
            <a:r>
              <a:rPr lang="ru-RU" dirty="0" smtClean="0"/>
              <a:t>           Спасибо за внимание…..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7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4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19840" y="1352811"/>
            <a:ext cx="5033960" cy="48241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Появление лыж было обусловлено потребностью человека добывать на охоте пищу зимой и передвигаться по местности, занесенной снегом. Например, царь Иван III при завоевании Югорской земли (Западная Сибирь) послал специальную лыжную рать, которая успешно воевала в суровых условиях Сибири.</a:t>
            </a:r>
          </a:p>
          <a:p>
            <a:endParaRPr lang="ru-RU" dirty="0"/>
          </a:p>
        </p:txBody>
      </p:sp>
      <p:pic>
        <p:nvPicPr>
          <p:cNvPr id="5" name="Picture 5" descr="IMG_0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0389" y="1390389"/>
            <a:ext cx="4183693" cy="4786574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Лыжный спорт в России начал развиваться в конце прошлого столетия. Это стало одной из причин, почему довольно длительное время лыжники России уступали спортсменам Скандинавии, кроме того, в конце XIX в. занятия лыжами носили больше развлекательный характер. Любители лыжного спорта совершали прогулки, да и круг любителей лыж был весьма ограничен.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ww.historysport-ru.ru/_tbkp/FotoTeleWow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317314"/>
            <a:ext cx="5024438" cy="32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19840" y="1565753"/>
            <a:ext cx="5033960" cy="46112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Москве.,в</a:t>
            </a:r>
            <a:r>
              <a:rPr lang="ru-RU" dirty="0" smtClean="0"/>
              <a:t> 1894 г., 7 любителей лыжных прогулок и 13</a:t>
            </a:r>
            <a:br>
              <a:rPr lang="ru-RU" dirty="0" smtClean="0"/>
            </a:br>
            <a:r>
              <a:rPr lang="ru-RU" dirty="0" smtClean="0"/>
              <a:t>спортсменов - членов Московского клуба велосипедистов - организовали кружок лыжников. Руководители кружка за полгода проделали большую организационную работу, разработали устав будущего Московского клуба лыжников (МКЛ) и провели первое организационное соревнование на звание лучшего лыжника кружка (19.02.1895 г.). Учредительное собрание клуба 25 августа 1895 г. избрало руководящий орган - комитет в составе 11 человек, который возглавил И.П.Росляков. В первый год своего существования клуб насчитывал 36 членов.</a:t>
            </a:r>
            <a:endParaRPr lang="ru-RU" dirty="0"/>
          </a:p>
        </p:txBody>
      </p:sp>
      <p:pic>
        <p:nvPicPr>
          <p:cNvPr id="5" name="Picture 2" descr="http://www.historysport-ru.ru/_tbkp/2_12.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654" y="1578279"/>
            <a:ext cx="4321479" cy="45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Первая организация, руководившая лыжным спортом, получила название Всероссийский союз лыжников</a:t>
            </a:r>
            <a:br>
              <a:rPr lang="ru-RU" dirty="0" smtClean="0"/>
            </a:br>
            <a:r>
              <a:rPr lang="ru-RU" dirty="0" smtClean="0"/>
              <a:t>(ВСЛ). Но ВСЛ был официально признан царским правительством лишь в 1912 г. Особого влияния на развитие лыжного спорта в России он не оказал, так как не имел материальной поддержки от правительства, а денежные взносы клубов, входящих в его состав, были незначительны.</a:t>
            </a:r>
            <a:endParaRPr lang="ru-RU" dirty="0"/>
          </a:p>
        </p:txBody>
      </p:sp>
      <p:pic>
        <p:nvPicPr>
          <p:cNvPr id="5" name="Picture 2" descr="Ig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75053"/>
            <a:ext cx="5230813" cy="34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Соревнования в России проводились тогда только на равнинной местности. Лыжники пользовались длинными (до 3- 3,5 м) лыжами, палками в рост человека и выше. Крепления и обувь (пьексы, с загнутыми носами) применялись мягкие. В основном лыжный инвентарь завозился из Финляндии и Швеции - гоночные узкие лыжи типа "Идеал" и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Хааповеси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 В России лыжный инвентарь в массовом порядке не производился. Лыжные мази начали применяться только с 1913 г. Все это определило и технику передвижения - спортсмены применяли только "русский ход".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10 апреля. Этот день в истории Твер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302815"/>
            <a:ext cx="5024438" cy="339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Горнолыжный спорт стал развиваться в России несколько позднее. В 1906 г. общество "Полярная звезда" в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Парголово (под Санкт-Петербургом) построило первый трамплин, с которого можно совершать прыжки на лыжах на 8-10 м. В 1909 и 1912 гг. в Юкках (также под Санкт-Петербургом) были построены два трамплина с длиной прыжка до 20 м. В Москве на Воробьевых горах тоже сооружались трамплины. Кроме того, здесь впервые были проведены соревнования по лыжным гонкам по пересеченной местности. Любители лыжного спорта прилагали много сил к широкому распространению любимого вида, но это были усилия одиночек, которые в условиях нехватки инвентаря, спортивных баз не могли добиться многого.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170</TotalTime>
  <Words>908</Words>
  <Application>Microsoft Office PowerPoint</Application>
  <PresentationFormat>Произвольный</PresentationFormat>
  <Paragraphs>47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Глубина</vt:lpstr>
      <vt:lpstr>Рякина  Наталья  Евгеньевна учитель  биологии  МКОУ  СОШ  п. Косино Зуевского  района  Кировской  области</vt:lpstr>
      <vt:lpstr>Лыжи человек придумал очень давно. У берегов Белого моря встречаются выбитые на скалах изображения лыж, а на Скандинавском полуострове найдены лыжи, которым 2- 4 тысячи лет.</vt:lpstr>
      <vt:lpstr> Еще древний человек придумал обтягивать деревянные обрубки шкурой зверей, чтобы лучше скользить. Такие лыжи можно увидеть в музеях лыжного спорта. Долгое время ступающие лыжи и скользящие применялись одновременно. Посмотрите, вот такие ступающие лыжи были у древних людей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Наши  предки пользовались лыжами на войне и в быту. </vt:lpstr>
      <vt:lpstr>Лыжи популярны и в наше время</vt:lpstr>
      <vt:lpstr>Лыжный спорт включает несколько видов: лыжные гонки, горнолыжный спорт, биатлон (стрельба и гонка), прыжки с трамплина, лыжное двоеборье (прыжки с трамплина и гонка), фристайл.</vt:lpstr>
      <vt:lpstr>Слайд 17</vt:lpstr>
      <vt:lpstr>Слайд 18</vt:lpstr>
      <vt:lpstr>Значение</vt:lpstr>
      <vt:lpstr>Слайд 20</vt:lpstr>
      <vt:lpstr>Ведущие российские лыжники: По пять золотых     медалей получили  Любовь Егорова и Лариса Лазутина</vt:lpstr>
      <vt:lpstr>Слайд 22</vt:lpstr>
      <vt:lpstr>Слайд 23</vt:lpstr>
      <vt:lpstr>Слайд 24</vt:lpstr>
      <vt:lpstr>Слайд 25</vt:lpstr>
      <vt:lpstr>Вятские   спортсмены </vt:lpstr>
      <vt:lpstr>Слайд 27</vt:lpstr>
      <vt:lpstr>Слайд 28</vt:lpstr>
      <vt:lpstr>Слайд 29</vt:lpstr>
      <vt:lpstr>           Спасибо за внимание…..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лыжного спорта в России. Ведущие российские лыжники.</dc:title>
  <dc:creator>Андрей Катин</dc:creator>
  <cp:lastModifiedBy>User</cp:lastModifiedBy>
  <cp:revision>20</cp:revision>
  <dcterms:created xsi:type="dcterms:W3CDTF">2015-02-15T07:56:27Z</dcterms:created>
  <dcterms:modified xsi:type="dcterms:W3CDTF">2015-12-10T20:38:11Z</dcterms:modified>
</cp:coreProperties>
</file>