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5" r:id="rId4"/>
    <p:sldId id="259" r:id="rId5"/>
    <p:sldId id="263" r:id="rId6"/>
    <p:sldId id="270" r:id="rId7"/>
    <p:sldId id="262" r:id="rId8"/>
    <p:sldId id="264" r:id="rId9"/>
    <p:sldId id="269" r:id="rId10"/>
    <p:sldId id="261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3816424"/>
          </a:xfrm>
        </p:spPr>
        <p:txBody>
          <a:bodyPr>
            <a:noAutofit/>
          </a:bodyPr>
          <a:lstStyle/>
          <a:p>
            <a:pPr algn="ctr"/>
            <a:r>
              <a:rPr lang="ru-RU" sz="7200" b="1" u="sng" dirty="0" smtClean="0">
                <a:solidFill>
                  <a:srgbClr val="FF0000"/>
                </a:solidFill>
              </a:rPr>
              <a:t>Правила </a:t>
            </a:r>
            <a:br>
              <a:rPr lang="ru-RU" sz="7200" b="1" u="sng" dirty="0" smtClean="0">
                <a:solidFill>
                  <a:srgbClr val="FF0000"/>
                </a:solidFill>
              </a:rPr>
            </a:br>
            <a:r>
              <a:rPr lang="ru-RU" sz="7200" b="1" u="sng" dirty="0" smtClean="0">
                <a:solidFill>
                  <a:srgbClr val="FF0000"/>
                </a:solidFill>
              </a:rPr>
              <a:t> поведения пассажиров </a:t>
            </a:r>
            <a:br>
              <a:rPr lang="ru-RU" sz="7200" b="1" u="sng" dirty="0" smtClean="0">
                <a:solidFill>
                  <a:srgbClr val="FF0000"/>
                </a:solidFill>
              </a:rPr>
            </a:br>
            <a:r>
              <a:rPr lang="ru-RU" sz="7200" b="1" u="sng" dirty="0" smtClean="0">
                <a:solidFill>
                  <a:srgbClr val="FF0000"/>
                </a:solidFill>
              </a:rPr>
              <a:t>в городском транспорте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1" name="Picture 3" descr="C:\Users\enkry\Downloads\pdd2_w441_h26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908431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https://www.youtube.com/watch?v=ZYkBAMNwSqg&amp;t=2s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76056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Благодарю всех</a:t>
            </a:r>
            <a:br>
              <a:rPr lang="ru-RU" sz="7200" b="1" dirty="0" smtClean="0">
                <a:solidFill>
                  <a:srgbClr val="FF0000"/>
                </a:solidFill>
              </a:rPr>
            </a:br>
            <a:r>
              <a:rPr lang="ru-RU" sz="7200" b="1" smtClean="0">
                <a:solidFill>
                  <a:srgbClr val="FF0000"/>
                </a:solidFill>
              </a:rPr>
              <a:t>за внимание!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877272"/>
            <a:ext cx="8686800" cy="20285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85212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Общественный транспорт</a:t>
            </a:r>
            <a:r>
              <a:rPr lang="ru-RU" sz="5400" i="1" dirty="0" smtClean="0"/>
              <a:t> – </a:t>
            </a:r>
            <a:r>
              <a:rPr lang="ru-RU" sz="5400" dirty="0" smtClean="0"/>
              <a:t>это автобусы, троллейбусы, трамваи и метро.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686800" cy="418877"/>
          </a:xfrm>
        </p:spPr>
        <p:txBody>
          <a:bodyPr>
            <a:normAutofit fontScale="77500" lnSpcReduction="20000"/>
          </a:bodyPr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9613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 Правила дорожного движения: </a:t>
            </a:r>
            <a:br>
              <a:rPr lang="ru-RU" sz="4000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«Пассажир - это лицо, кроме водителя, находящееся в транспортном средстве, а также лицо, которое входит в транспортное средство или выходит из транспортного средства.»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52392" y="6511131"/>
            <a:ext cx="4491608" cy="346869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0027-027-Dvizhenie-avtomobilja"/>
          <p:cNvPicPr>
            <a:picLocks noChangeAspect="1" noChangeArrowheads="1"/>
          </p:cNvPicPr>
          <p:nvPr/>
        </p:nvPicPr>
        <p:blipFill>
          <a:blip r:embed="rId2" cstate="print"/>
          <a:srcRect t="3150"/>
          <a:stretch>
            <a:fillRect/>
          </a:stretch>
        </p:blipFill>
        <p:spPr bwMode="auto">
          <a:xfrm>
            <a:off x="539552" y="548680"/>
            <a:ext cx="7920880" cy="5753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12065 html 2a697642-732x5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68729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thepresentation.ru/img/thumbs/ac9f2d9d636272c8e082eb8e8e984ae2-800x.jpg"/>
          <p:cNvPicPr/>
          <p:nvPr/>
        </p:nvPicPr>
        <p:blipFill>
          <a:blip r:embed="rId2" cstate="print"/>
          <a:srcRect l="21260" t="26457" r="24094" b="18898"/>
          <a:stretch>
            <a:fillRect/>
          </a:stretch>
        </p:blipFill>
        <p:spPr bwMode="auto">
          <a:xfrm>
            <a:off x="467544" y="476672"/>
            <a:ext cx="8208911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 html m74913453"/>
          <p:cNvPicPr>
            <a:picLocks noChangeAspect="1" noChangeArrowheads="1"/>
          </p:cNvPicPr>
          <p:nvPr/>
        </p:nvPicPr>
        <p:blipFill>
          <a:blip r:embed="rId2" cstate="print"/>
          <a:srcRect t="5433"/>
          <a:stretch>
            <a:fillRect/>
          </a:stretch>
        </p:blipFill>
        <p:spPr bwMode="auto">
          <a:xfrm>
            <a:off x="179512" y="476672"/>
            <a:ext cx="8824949" cy="59766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enkry\Downloads\9914c455144c87c80d77f32f2b39aa0b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6632"/>
            <a:ext cx="5472608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0028-039-Dvizhenie-avtomobil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826991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423</TotalTime>
  <Words>13</Words>
  <Application>Microsoft Office PowerPoint</Application>
  <PresentationFormat>Экран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Правила   поведения пассажиров  в городском транспорте</vt:lpstr>
      <vt:lpstr>Общественный транспорт – это автобусы, троллейбусы, трамваи и метро.</vt:lpstr>
      <vt:lpstr> Правила дорожного движения:  «Пассажир - это лицо, кроме водителя, находящееся в транспортном средстве, а также лицо, которое входит в транспортное средство или выходит из транспортного средства.»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Благодарю всех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 безопасного поведения пассажиров  в городском транспорте</dc:title>
  <dc:creator>Евгения Крылова</dc:creator>
  <cp:lastModifiedBy>enkry</cp:lastModifiedBy>
  <cp:revision>5</cp:revision>
  <dcterms:created xsi:type="dcterms:W3CDTF">2021-02-14T09:30:02Z</dcterms:created>
  <dcterms:modified xsi:type="dcterms:W3CDTF">2021-03-19T08:21:01Z</dcterms:modified>
</cp:coreProperties>
</file>