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C160-6466-4DD5-95BB-4935E1B18E48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BFC5-B5DC-49EC-A08E-7C9861B61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8F23-9128-48B9-A6EE-1E21076DF8FC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EAFE-DE79-4FD5-98EF-B9001A484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427A-5A08-401D-84BB-28998CB248DF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9710-EFEF-4491-B849-8251FB1F3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4476-D0E2-4ACD-85A3-60344B58AC15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BA97-085A-4C7D-B11B-E680BDA0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F640-F330-4C13-8AC1-437E12505D91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F4A8-7C37-4D40-A49E-2852D71F3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350D-3D96-48F2-ADC1-618DD8923168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F1A4-ADE6-46BD-9366-FE0DA82B6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7345-2D17-4692-9279-EE5C29434D84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700A-2146-4304-A4C8-9E9947F0D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A064-0D88-4560-BA7A-EF48A2A28590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11FC-CCB7-4A87-9E5E-907C49E7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8454-FB68-4D94-98DB-EED861443520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2D69-1BE7-43D4-95CC-1163FCB15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FFEE-6378-4B89-B008-8093D04C5F3B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92DD-F5A8-44D0-8B25-C015A99E7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6986-9720-401B-A14F-FFFEF968AEEF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F8FA-E525-4245-B031-600A4F7E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B57B2-1626-4FC3-A627-E6C7B58E21DA}" type="datetimeFigureOut">
              <a:rPr lang="ru-RU"/>
              <a:pPr>
                <a:defRPr/>
              </a:pPr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D24B6-DEFF-45CC-969C-991BBEC6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/>
          <p:cNvSpPr txBox="1">
            <a:spLocks noChangeArrowheads="1"/>
          </p:cNvSpPr>
          <p:nvPr/>
        </p:nvSpPr>
        <p:spPr bwMode="auto">
          <a:xfrm>
            <a:off x="214313" y="2214563"/>
            <a:ext cx="45100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У меня ……. .</a:t>
            </a:r>
          </a:p>
          <a:p>
            <a:r>
              <a:rPr lang="ru-RU" sz="4400">
                <a:latin typeface="Calibri" pitchFamily="34" charset="0"/>
              </a:rPr>
              <a:t>Я раскрасил(а)…. .</a:t>
            </a:r>
          </a:p>
          <a:p>
            <a:r>
              <a:rPr lang="ru-RU" sz="4400">
                <a:latin typeface="Calibri" pitchFamily="34" charset="0"/>
              </a:rPr>
              <a:t>Это ……. .</a:t>
            </a:r>
          </a:p>
        </p:txBody>
      </p:sp>
      <p:grpSp>
        <p:nvGrpSpPr>
          <p:cNvPr id="13314" name="Группа 9"/>
          <p:cNvGrpSpPr>
            <a:grpSpLocks/>
          </p:cNvGrpSpPr>
          <p:nvPr/>
        </p:nvGrpSpPr>
        <p:grpSpPr bwMode="auto">
          <a:xfrm>
            <a:off x="785813" y="571500"/>
            <a:ext cx="7323137" cy="769938"/>
            <a:chOff x="785786" y="571480"/>
            <a:chExt cx="7323095" cy="769441"/>
          </a:xfrm>
        </p:grpSpPr>
        <p:sp>
          <p:nvSpPr>
            <p:cNvPr id="13316" name="TextBox 3"/>
            <p:cNvSpPr txBox="1">
              <a:spLocks noChangeArrowheads="1"/>
            </p:cNvSpPr>
            <p:nvPr/>
          </p:nvSpPr>
          <p:spPr bwMode="auto">
            <a:xfrm>
              <a:off x="785786" y="571480"/>
              <a:ext cx="732309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>
                  <a:solidFill>
                    <a:srgbClr val="C00000"/>
                  </a:solidFill>
                  <a:latin typeface="Calibri" pitchFamily="34" charset="0"/>
                </a:rPr>
                <a:t>Раскрасьте и назовите птицу.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07835" y="678545"/>
              <a:ext cx="142783" cy="714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2393165" y="678545"/>
              <a:ext cx="142783" cy="714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7108013" y="678545"/>
              <a:ext cx="142783" cy="714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 rot="5400000">
            <a:off x="2178844" y="3036094"/>
            <a:ext cx="142875" cy="714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4"/>
          <p:cNvSpPr txBox="1">
            <a:spLocks noChangeArrowheads="1"/>
          </p:cNvSpPr>
          <p:nvPr/>
        </p:nvSpPr>
        <p:spPr bwMode="auto">
          <a:xfrm>
            <a:off x="2714625" y="500063"/>
            <a:ext cx="4100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Опишите птицу.</a:t>
            </a: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642938" y="1428750"/>
            <a:ext cx="55054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Это ……. .</a:t>
            </a:r>
          </a:p>
          <a:p>
            <a:r>
              <a:rPr lang="ru-RU" sz="4400">
                <a:latin typeface="Calibri" pitchFamily="34" charset="0"/>
              </a:rPr>
              <a:t>Она (он) …… .</a:t>
            </a:r>
          </a:p>
          <a:p>
            <a:r>
              <a:rPr lang="ru-RU" sz="4400">
                <a:latin typeface="Calibri" pitchFamily="34" charset="0"/>
              </a:rPr>
              <a:t>У …..  есть ………  .</a:t>
            </a:r>
          </a:p>
          <a:p>
            <a:r>
              <a:rPr lang="ru-RU" sz="4400">
                <a:latin typeface="Calibri" pitchFamily="34" charset="0"/>
              </a:rPr>
              <a:t>Тело покрыто……         .</a:t>
            </a:r>
          </a:p>
          <a:p>
            <a:r>
              <a:rPr lang="ru-RU" sz="4400">
                <a:latin typeface="Calibri" pitchFamily="34" charset="0"/>
              </a:rPr>
              <a:t>Питается……. . 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/>
          <a:srcRect b="14999"/>
          <a:stretch>
            <a:fillRect/>
          </a:stretch>
        </p:blipFill>
        <p:spPr bwMode="auto">
          <a:xfrm>
            <a:off x="2857500" y="5429250"/>
            <a:ext cx="1308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286375"/>
            <a:ext cx="20002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 b="25000"/>
          <a:stretch>
            <a:fillRect/>
          </a:stretch>
        </p:blipFill>
        <p:spPr bwMode="auto">
          <a:xfrm>
            <a:off x="857250" y="5500688"/>
            <a:ext cx="15001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lib2.podelise.ru/tw_files2/urls_6/17/d-16627/16627_html_m29e4a7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3000"/>
            <a:ext cx="2857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http://sov.opredelim.com/tw_files2/urls_918/8/d-7748/7748_html_ma7fba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3509963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3214688" y="571500"/>
            <a:ext cx="299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Правила!</a:t>
            </a: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4756150" y="3929063"/>
            <a:ext cx="4467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  <a:latin typeface="Calibri" pitchFamily="34" charset="0"/>
              </a:rPr>
              <a:t>Не ловите птиц!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0" y="4643438"/>
            <a:ext cx="628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u="sng">
                <a:solidFill>
                  <a:srgbClr val="C00000"/>
                </a:solidFill>
                <a:latin typeface="Calibri" pitchFamily="34" charset="0"/>
              </a:rPr>
              <a:t>Зимой кормите птиц!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285750" y="285750"/>
            <a:ext cx="8643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Оцените свою работу на уроке.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857250" y="1214438"/>
            <a:ext cx="714375" cy="71437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57250" y="2286000"/>
            <a:ext cx="714375" cy="71437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57250" y="3429000"/>
            <a:ext cx="714375" cy="714375"/>
          </a:xfrm>
          <a:prstGeom prst="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143125" y="1428750"/>
            <a:ext cx="581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Я старался(лась), у меня не было ошибок.</a:t>
            </a: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2143125" y="2500313"/>
            <a:ext cx="644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Я старался(лась), но у меня  были 1- 2 ошибки.</a:t>
            </a:r>
          </a:p>
        </p:txBody>
      </p:sp>
      <p:sp>
        <p:nvSpPr>
          <p:cNvPr id="24583" name="Прямоугольник 10"/>
          <p:cNvSpPr>
            <a:spLocks noChangeArrowheads="1"/>
          </p:cNvSpPr>
          <p:nvPr/>
        </p:nvSpPr>
        <p:spPr bwMode="auto">
          <a:xfrm>
            <a:off x="2000250" y="3714750"/>
            <a:ext cx="671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Я старался(лась), но у меня были  3-4 ошибки.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857250" y="357188"/>
            <a:ext cx="332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Тема урока 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214813" y="357188"/>
            <a:ext cx="2965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«              ».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357188"/>
            <a:ext cx="2219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Птицы  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85750" y="1643063"/>
            <a:ext cx="6080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Что вы знаете о птицах?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357313" y="428625"/>
            <a:ext cx="142875" cy="142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143250" y="500063"/>
            <a:ext cx="142875" cy="142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714375" y="2857500"/>
            <a:ext cx="7929563" cy="4000500"/>
            <a:chOff x="714348" y="2857496"/>
            <a:chExt cx="7929586" cy="4000504"/>
          </a:xfrm>
        </p:grpSpPr>
        <p:pic>
          <p:nvPicPr>
            <p:cNvPr id="14346" name="Picture 4" descr="F:\Новая папка\семена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15206" y="4143380"/>
              <a:ext cx="1428728" cy="105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Box 26"/>
            <p:cNvSpPr txBox="1">
              <a:spLocks noChangeArrowheads="1"/>
            </p:cNvSpPr>
            <p:nvPr/>
          </p:nvSpPr>
          <p:spPr bwMode="auto">
            <a:xfrm>
              <a:off x="4000496" y="6211669"/>
              <a:ext cx="18277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latin typeface="Calibri" pitchFamily="34" charset="0"/>
                </a:rPr>
                <a:t>Части ….</a:t>
              </a:r>
            </a:p>
          </p:txBody>
        </p:sp>
        <p:sp>
          <p:nvSpPr>
            <p:cNvPr id="14348" name="TextBox 10"/>
            <p:cNvSpPr txBox="1">
              <a:spLocks noChangeArrowheads="1"/>
            </p:cNvSpPr>
            <p:nvPr/>
          </p:nvSpPr>
          <p:spPr bwMode="auto">
            <a:xfrm>
              <a:off x="3929058" y="2857496"/>
              <a:ext cx="188865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400" b="1" i="1">
                  <a:solidFill>
                    <a:srgbClr val="002060"/>
                  </a:solidFill>
                  <a:latin typeface="Calibri" pitchFamily="34" charset="0"/>
                </a:rPr>
                <a:t>Я знаю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10800000" flipV="1">
              <a:off x="2928917" y="3643310"/>
              <a:ext cx="928690" cy="642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6200000" flipH="1">
              <a:off x="4500547" y="4071935"/>
              <a:ext cx="78581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5857863" y="3643310"/>
              <a:ext cx="785815" cy="500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2214540" y="4286247"/>
              <a:ext cx="928690" cy="8572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dirty="0"/>
                <a:t>?</a:t>
              </a:r>
              <a:endParaRPr lang="ru-RU" sz="6000" dirty="0"/>
            </a:p>
          </p:txBody>
        </p:sp>
        <p:pic>
          <p:nvPicPr>
            <p:cNvPr id="14353" name="Picture 3" descr="F:\Новая папка\сало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7950" y="4143380"/>
              <a:ext cx="952481" cy="714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5" descr="F:\Новая папка\хлеб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4929198"/>
              <a:ext cx="1483907" cy="85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7686" y="4500570"/>
              <a:ext cx="1357322" cy="1517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Box 25"/>
            <p:cNvSpPr txBox="1">
              <a:spLocks noChangeArrowheads="1"/>
            </p:cNvSpPr>
            <p:nvPr/>
          </p:nvSpPr>
          <p:spPr bwMode="auto">
            <a:xfrm>
              <a:off x="714348" y="5214950"/>
              <a:ext cx="27895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latin typeface="Calibri" pitchFamily="34" charset="0"/>
                </a:rPr>
                <a:t>Названия ……</a:t>
              </a:r>
            </a:p>
          </p:txBody>
        </p:sp>
        <p:sp>
          <p:nvSpPr>
            <p:cNvPr id="14357" name="TextBox 27"/>
            <p:cNvSpPr txBox="1">
              <a:spLocks noChangeArrowheads="1"/>
            </p:cNvSpPr>
            <p:nvPr/>
          </p:nvSpPr>
          <p:spPr bwMode="auto">
            <a:xfrm>
              <a:off x="6643702" y="5929330"/>
              <a:ext cx="17224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>
                  <a:latin typeface="Calibri" pitchFamily="34" charset="0"/>
                </a:rPr>
                <a:t>Чем ……</a:t>
              </a: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 rot="5400000">
            <a:off x="2786063" y="1714500"/>
            <a:ext cx="142875" cy="142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000625" y="1714500"/>
            <a:ext cx="142875" cy="142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714625" y="285750"/>
            <a:ext cx="45672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Сегодня на уроке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25" y="1500188"/>
          <a:ext cx="3333750" cy="639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3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Вы</a:t>
                      </a:r>
                      <a:r>
                        <a:rPr lang="ru-RU" sz="3600" baseline="0" dirty="0" smtClean="0"/>
                        <a:t> научитесь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57813" y="1500188"/>
          <a:ext cx="3333750" cy="639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37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Мы научились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rot="16200000" flipH="1">
            <a:off x="2321719" y="2536032"/>
            <a:ext cx="1428750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715001" y="2571750"/>
            <a:ext cx="1643062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1750" y="4000500"/>
            <a:ext cx="401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описывать птиц</a:t>
            </a:r>
            <a:r>
              <a:rPr lang="ru-RU" sz="3600" b="1">
                <a:latin typeface="Calibri" pitchFamily="34" charset="0"/>
              </a:rPr>
              <a:t>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750469" y="321469"/>
            <a:ext cx="142875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250781" y="392907"/>
            <a:ext cx="142875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312319" y="3969544"/>
            <a:ext cx="142875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1500188" y="357188"/>
            <a:ext cx="618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Игра «Один-много»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85750" y="1500188"/>
            <a:ext cx="324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Снегирь-  …….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85750" y="2214563"/>
            <a:ext cx="3560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Воробей- …….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57188" y="3214688"/>
            <a:ext cx="291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Крыло-  …….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28625" y="4143375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Перо-    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0313" y="1428750"/>
            <a:ext cx="1965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снегири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2214563"/>
            <a:ext cx="2076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воробьи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14563" y="3143250"/>
            <a:ext cx="185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крылья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25" y="4071938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70C0"/>
                </a:solidFill>
                <a:latin typeface="Calibri" pitchFamily="34" charset="0"/>
              </a:rPr>
              <a:t>перья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357188" y="1214438"/>
            <a:ext cx="329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Хвост (какой?)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57188" y="3000375"/>
            <a:ext cx="325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Клюв (какой?)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28625" y="4500563"/>
            <a:ext cx="3467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Грудка (какая?)</a:t>
            </a:r>
          </a:p>
        </p:txBody>
      </p:sp>
      <p:grpSp>
        <p:nvGrpSpPr>
          <p:cNvPr id="17412" name="Группа 11"/>
          <p:cNvGrpSpPr>
            <a:grpSpLocks/>
          </p:cNvGrpSpPr>
          <p:nvPr/>
        </p:nvGrpSpPr>
        <p:grpSpPr bwMode="auto">
          <a:xfrm>
            <a:off x="3929063" y="357188"/>
            <a:ext cx="4373562" cy="2428875"/>
            <a:chOff x="3929058" y="357166"/>
            <a:chExt cx="4373576" cy="2428892"/>
          </a:xfrm>
        </p:grpSpPr>
        <p:pic>
          <p:nvPicPr>
            <p:cNvPr id="17419" name="Picture 2"/>
            <p:cNvPicPr>
              <a:picLocks noChangeAspect="1" noChangeArrowheads="1"/>
            </p:cNvPicPr>
            <p:nvPr/>
          </p:nvPicPr>
          <p:blipFill>
            <a:blip r:embed="rId2"/>
            <a:srcRect t="12129" b="5391"/>
            <a:stretch>
              <a:fillRect/>
            </a:stretch>
          </p:blipFill>
          <p:spPr bwMode="auto">
            <a:xfrm>
              <a:off x="5857884" y="357166"/>
              <a:ext cx="2444750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3"/>
            <p:cNvPicPr>
              <a:picLocks noChangeAspect="1" noChangeArrowheads="1"/>
            </p:cNvPicPr>
            <p:nvPr/>
          </p:nvPicPr>
          <p:blipFill>
            <a:blip r:embed="rId3"/>
            <a:srcRect r="10536"/>
            <a:stretch>
              <a:fillRect/>
            </a:stretch>
          </p:blipFill>
          <p:spPr bwMode="auto">
            <a:xfrm>
              <a:off x="3929058" y="1071546"/>
              <a:ext cx="1428760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3" name="Группа 13"/>
          <p:cNvGrpSpPr>
            <a:grpSpLocks/>
          </p:cNvGrpSpPr>
          <p:nvPr/>
        </p:nvGrpSpPr>
        <p:grpSpPr bwMode="auto">
          <a:xfrm>
            <a:off x="4143375" y="4143375"/>
            <a:ext cx="3219450" cy="1785938"/>
            <a:chOff x="4143372" y="4143380"/>
            <a:chExt cx="3219813" cy="1785950"/>
          </a:xfrm>
        </p:grpSpPr>
        <p:pic>
          <p:nvPicPr>
            <p:cNvPr id="17417" name="Picture 10" descr="http://www.kartinki24.ru/uploads/gallery/main/72/kartinki24_ru_birds_227.jpg"/>
            <p:cNvPicPr>
              <a:picLocks noChangeAspect="1" noChangeArrowheads="1"/>
            </p:cNvPicPr>
            <p:nvPr/>
          </p:nvPicPr>
          <p:blipFill>
            <a:blip r:embed="rId4"/>
            <a:srcRect l="48077" r="20673" b="30768"/>
            <a:stretch>
              <a:fillRect/>
            </a:stretch>
          </p:blipFill>
          <p:spPr bwMode="auto">
            <a:xfrm>
              <a:off x="4143372" y="4143380"/>
              <a:ext cx="1285884" cy="178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" descr="http://nickvorobey.com/Gallery/Great-Tit/P1410132_black_tear.jpg"/>
            <p:cNvPicPr>
              <a:picLocks noChangeAspect="1" noChangeArrowheads="1"/>
            </p:cNvPicPr>
            <p:nvPr/>
          </p:nvPicPr>
          <p:blipFill>
            <a:blip r:embed="rId5"/>
            <a:srcRect l="24161" t="20134" r="42616" b="23489"/>
            <a:stretch>
              <a:fillRect/>
            </a:stretch>
          </p:blipFill>
          <p:spPr bwMode="auto">
            <a:xfrm>
              <a:off x="6072198" y="4286256"/>
              <a:ext cx="1290987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12"/>
          <p:cNvGrpSpPr>
            <a:grpSpLocks/>
          </p:cNvGrpSpPr>
          <p:nvPr/>
        </p:nvGrpSpPr>
        <p:grpSpPr bwMode="auto">
          <a:xfrm>
            <a:off x="3857625" y="2786063"/>
            <a:ext cx="3151188" cy="839787"/>
            <a:chOff x="3857620" y="2786058"/>
            <a:chExt cx="3151802" cy="839342"/>
          </a:xfrm>
        </p:grpSpPr>
        <p:pic>
          <p:nvPicPr>
            <p:cNvPr id="17415" name="Picture 4" descr="http://wallwides.com/HD-1080p-01/images/Wallpaper%20HD%201195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7620" y="2786058"/>
              <a:ext cx="1492164" cy="83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6" descr="http://www.пмж.com.ua/news/mmg/media/images/House%20Finch_Beak_Wikimedia%20Commons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43636" y="2857496"/>
              <a:ext cx="865786" cy="76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3.bp.blogspot.com/-nAhnX-z4Xxw/U0S8ZG0qvDI/AAAAAAAALWE/sxZEHTf93bE/s1600/Pica_pica_-_Compans_Caffarelli_-_2012-03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3644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://m.educationquizzes.com/library/Nature/BritishBirds/Eurasian-Tree-Sparrow-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071563"/>
            <a:ext cx="30083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500188" y="142875"/>
            <a:ext cx="703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Сравните воробья и сороку.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57188" y="4714875"/>
            <a:ext cx="6559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Сорока большая, а ……   …..  .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57188" y="5572125"/>
            <a:ext cx="841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У сороки клюв большой, а у …..   ….. .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57188" y="3857625"/>
            <a:ext cx="7983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itchFamily="34" charset="0"/>
              </a:rPr>
              <a:t>У сороки хвост длинный, а у …. …. 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286000" y="14287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000625" y="214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500938" y="214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714500" y="385762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357313" y="471487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500563" y="39290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785938" y="557212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714750" y="4786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214688" y="56435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286375" y="56435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57188" y="357188"/>
            <a:ext cx="1833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Верно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429375" y="428625"/>
            <a:ext cx="242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Неверно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600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 снегиря грудка красная, а спинка синяя.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46426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Синица любит сало.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54665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 воробья хвост длинный.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43313" y="3786188"/>
            <a:ext cx="2000250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29322" y="3429000"/>
            <a:ext cx="20678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короткий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429125" y="157162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857500" y="16430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214563" y="1571625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928688" y="5000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72375" y="5000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3375" y="2500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786063" y="2500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500188" y="250031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429375" y="1714500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357438" y="3429000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858000" y="3429000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428604"/>
            <a:ext cx="49157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Угадайте птицу.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2286000"/>
            <a:ext cx="82216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Маленькая. Грудка жёлтая.</a:t>
            </a:r>
          </a:p>
          <a:p>
            <a:r>
              <a:rPr lang="ru-RU" sz="4400" b="1">
                <a:latin typeface="Calibri" pitchFamily="34" charset="0"/>
              </a:rPr>
              <a:t> Головка чёрная. </a:t>
            </a:r>
          </a:p>
          <a:p>
            <a:r>
              <a:rPr lang="ru-RU" sz="4400" b="1">
                <a:latin typeface="Calibri" pitchFamily="34" charset="0"/>
              </a:rPr>
              <a:t>Питается семенами, любит сало.</a:t>
            </a:r>
          </a:p>
        </p:txBody>
      </p:sp>
      <p:sp>
        <p:nvSpPr>
          <p:cNvPr id="20483" name="AutoShape 2" descr="https://im2-tub-ru.yandex.net/i?id=a994079b7490bb32ee32f37f9cdd0f77&amp;n=33&amp;h=175&amp;w=24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AutoShape 4" descr="https://im2-tub-ru.yandex.net/i?id=a994079b7490bb32ee32f37f9cdd0f77&amp;n=33&amp;h=175&amp;w=24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6" descr="https://im2-tub-ru.yandex.net/i?id=a994079b7490bb32ee32f37f9cdd0f77&amp;n=33&amp;h=175&amp;w=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86313"/>
            <a:ext cx="2343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7858125" y="3714750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785938" y="3714750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357563" y="2928938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428750" y="2357438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72188" y="22145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86188" y="500063"/>
            <a:ext cx="142875" cy="142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500438"/>
            <a:ext cx="12080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0"/>
          <p:cNvSpPr txBox="1">
            <a:spLocks noChangeArrowheads="1"/>
          </p:cNvSpPr>
          <p:nvPr/>
        </p:nvSpPr>
        <p:spPr bwMode="auto">
          <a:xfrm>
            <a:off x="2357438" y="285750"/>
            <a:ext cx="430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Загадайте птицу.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5286375"/>
            <a:ext cx="1571625" cy="1357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1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0688" y="5214938"/>
            <a:ext cx="157162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2</a:t>
            </a:r>
            <a:endParaRPr lang="ru-RU" sz="4000" dirty="0"/>
          </a:p>
        </p:txBody>
      </p:sp>
      <p:pic>
        <p:nvPicPr>
          <p:cNvPr id="21514" name="Picture 10" descr="http://www.kartinki24.ru/uploads/gallery/main/72/kartinki24_ru_birds_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5000625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3.bp.blogspot.com/-nAhnX-z4Xxw/U0S8ZG0qvDI/AAAAAAAALWE/sxZEHTf93bE/s1600/Pica_pica_-_Compans_Caffarelli_-_2012-03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4619625"/>
            <a:ext cx="3359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Группа 23"/>
          <p:cNvGrpSpPr>
            <a:grpSpLocks/>
          </p:cNvGrpSpPr>
          <p:nvPr/>
        </p:nvGrpSpPr>
        <p:grpSpPr bwMode="auto">
          <a:xfrm>
            <a:off x="285750" y="1428750"/>
            <a:ext cx="8266113" cy="2492375"/>
            <a:chOff x="285720" y="1428736"/>
            <a:chExt cx="8266581" cy="2492920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1643050"/>
              <a:ext cx="1286783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57619" y="1428736"/>
              <a:ext cx="1587511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7422" y="1571612"/>
              <a:ext cx="928694" cy="122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43702" y="2500306"/>
              <a:ext cx="1571636" cy="38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4" descr="F:\Новая папка\семена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43636" y="1428736"/>
              <a:ext cx="1428728" cy="1053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12" descr="http://generator-dobra.ru/images/89-animirovannnaia-otkrytka-nastupila-osen-1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58082" y="1500174"/>
              <a:ext cx="1194219" cy="85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Стрелка вправо 17"/>
            <p:cNvSpPr/>
            <p:nvPr/>
          </p:nvSpPr>
          <p:spPr>
            <a:xfrm>
              <a:off x="1714551" y="2143267"/>
              <a:ext cx="571532" cy="142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3286265" y="2143267"/>
              <a:ext cx="571532" cy="1333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5572394" y="2071815"/>
              <a:ext cx="571532" cy="142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8964751">
              <a:off x="5712102" y="3778750"/>
              <a:ext cx="571532" cy="1429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2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1643050"/>
              <a:ext cx="1286783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127</Words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2016-02-29T17:51:32Z</dcterms:created>
  <dcterms:modified xsi:type="dcterms:W3CDTF">2016-03-04T08:47:04Z</dcterms:modified>
</cp:coreProperties>
</file>