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4" r:id="rId8"/>
    <p:sldId id="274" r:id="rId9"/>
    <p:sldId id="268" r:id="rId10"/>
    <p:sldId id="262" r:id="rId11"/>
    <p:sldId id="269" r:id="rId12"/>
    <p:sldId id="266" r:id="rId13"/>
    <p:sldId id="273" r:id="rId14"/>
    <p:sldId id="261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68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9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6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6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7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5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8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7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3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3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2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41BA-5DAA-4A46-BE2E-FCAB69E5715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75E9-56D9-4723-8E34-90815AE97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3886" y="2582379"/>
            <a:ext cx="10802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«Почему  лебеди плавают?»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25438" y="5380672"/>
            <a:ext cx="33665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endParaRPr lang="ru-RU" sz="20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r"/>
            <a:r>
              <a:rPr lang="ru-RU" sz="2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Руководитель проекта </a:t>
            </a:r>
          </a:p>
          <a:p>
            <a:pPr algn="r"/>
            <a:r>
              <a:rPr lang="ru-RU" sz="2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Коваленко Ольга Васильевна</a:t>
            </a:r>
            <a:endParaRPr lang="ru-RU" sz="2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2016" y="1549201"/>
            <a:ext cx="6062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</a:rPr>
              <a:t>Индивидуально – познавательный </a:t>
            </a:r>
            <a:r>
              <a:rPr lang="ru-RU" sz="2400" b="1" i="1" dirty="0" smtClean="0">
                <a:solidFill>
                  <a:srgbClr val="000099"/>
                </a:solidFill>
              </a:rPr>
              <a:t>проект</a:t>
            </a: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</a:rPr>
              <a:t>(для детей 5-6 лет)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3334" y="184196"/>
            <a:ext cx="448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ГБОУ Школа №1467 ДО №1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189" y="954089"/>
            <a:ext cx="11729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ерья обладают водонепроницаемостью благодаря маслянистой жидкости (секретом), который выделяется из копчиковой железы, расположенной над хвостом. 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/>
          <a:stretch>
            <a:fillRect/>
          </a:stretch>
        </p:blipFill>
        <p:spPr>
          <a:xfrm>
            <a:off x="6299200" y="2422043"/>
            <a:ext cx="5776688" cy="4218238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9" y="2394855"/>
            <a:ext cx="7077678" cy="4240629"/>
          </a:xfrm>
        </p:spPr>
      </p:pic>
      <p:sp>
        <p:nvSpPr>
          <p:cNvPr id="8" name="Прямоугольник 7"/>
          <p:cNvSpPr/>
          <p:nvPr/>
        </p:nvSpPr>
        <p:spPr>
          <a:xfrm>
            <a:off x="3145312" y="0"/>
            <a:ext cx="5899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Маслянистая жидкость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13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1245" y="801338"/>
            <a:ext cx="705146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водоплавающих 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развиты перепонки между пальцами ног, а сами ноги отставлены далеко назад.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7981" y="31897"/>
            <a:ext cx="1649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Лапы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http://s54.radikal.ru/i146/1303/f3/f6a425f701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91" b="6012"/>
          <a:stretch/>
        </p:blipFill>
        <p:spPr bwMode="auto">
          <a:xfrm>
            <a:off x="6344470" y="2557842"/>
            <a:ext cx="5572543" cy="390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3717" y="6067110"/>
            <a:ext cx="187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Лапы голубя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030" name="Picture 6" descr="https://www.gorod.dp.ua/photo/userfoto/2011/04/12/30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3" y="2533930"/>
            <a:ext cx="5880239" cy="39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978" y="922714"/>
            <a:ext cx="112304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На самом деле, </a:t>
            </a:r>
            <a:r>
              <a:rPr lang="ru-RU" sz="2400" b="1" dirty="0">
                <a:solidFill>
                  <a:srgbClr val="000099"/>
                </a:solidFill>
              </a:rPr>
              <a:t>любая птица в воде не </a:t>
            </a:r>
            <a:r>
              <a:rPr lang="ru-RU" sz="2400" b="1" dirty="0" smtClean="0">
                <a:solidFill>
                  <a:srgbClr val="000099"/>
                </a:solidFill>
              </a:rPr>
              <a:t>тонет. </a:t>
            </a: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Чайки, дрозды </a:t>
            </a:r>
            <a:r>
              <a:rPr lang="ru-RU" sz="2400" b="1" dirty="0">
                <a:solidFill>
                  <a:srgbClr val="000099"/>
                </a:solidFill>
              </a:rPr>
              <a:t>и </a:t>
            </a:r>
            <a:r>
              <a:rPr lang="ru-RU" sz="2400" b="1" dirty="0" smtClean="0">
                <a:solidFill>
                  <a:srgbClr val="000099"/>
                </a:solidFill>
              </a:rPr>
              <a:t>голуби иногда </a:t>
            </a:r>
            <a:r>
              <a:rPr lang="ru-RU" sz="2400" b="1" dirty="0">
                <a:solidFill>
                  <a:srgbClr val="000099"/>
                </a:solidFill>
              </a:rPr>
              <a:t>садятся на </a:t>
            </a:r>
            <a:r>
              <a:rPr lang="ru-RU" sz="2400" b="1" dirty="0" smtClean="0">
                <a:solidFill>
                  <a:srgbClr val="000099"/>
                </a:solidFill>
              </a:rPr>
              <a:t>воду. </a:t>
            </a: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Им помогает держаться на воде их оперение и воздушный мешок.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145312" y="0"/>
            <a:ext cx="5211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Такие разные птицы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https://im0-tub-ru.yandex.net/i?id=4e1e6774aa292e0f2caf0c94982c1b29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93" y="2424304"/>
            <a:ext cx="5253419" cy="35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2007-04.photosight.ru/08/2021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9" y="2444972"/>
            <a:ext cx="5832337" cy="34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086" y="911224"/>
            <a:ext cx="11760200" cy="5402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водоплавающих птиц -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в форме лодочки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густое и плотное оперение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подкожный жировой слой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маслянистой жидкости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перепончатые лапы  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лебеди  могут  легко  скользить по воде благодаря особенному строению тела.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455" y="83127"/>
            <a:ext cx="2485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Выводы: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>
          <a:xfrm>
            <a:off x="241397" y="442600"/>
            <a:ext cx="5269942" cy="39425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90314" y="4971692"/>
            <a:ext cx="11201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Лебеди символизируют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супружескую верность: найдя пару, они остаются верными друг другу всю  жизнь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98" b="-733"/>
          <a:stretch/>
        </p:blipFill>
        <p:spPr>
          <a:xfrm>
            <a:off x="5605470" y="442600"/>
            <a:ext cx="6419504" cy="39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946" y="364243"/>
            <a:ext cx="5544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 верности спроси у лебедей…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позавидуй молча этим птицам…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секрет в душе у них хранится…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однолюбом до исхода дней…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 нежности спроси у лебедей.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струне не выдуманной скрипки…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умеют искренность улыбки…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седых туманов и дождей…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 смелости спроси у лебедей…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 грозу над выкошенным лугом.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летят, не смятые испугом.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неизвестности страстей…</a:t>
            </a:r>
          </a:p>
        </p:txBody>
      </p:sp>
      <p:pic>
        <p:nvPicPr>
          <p:cNvPr id="5" name="Объект 1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72" y="605312"/>
            <a:ext cx="5857502" cy="43931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7275" y="5622596"/>
            <a:ext cx="6917450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i="1" u="sng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5400" b="0" i="1" u="sng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9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07" y="2765112"/>
            <a:ext cx="5454162" cy="363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" y="157943"/>
            <a:ext cx="1158275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Крыму,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рядом с городом Евпатория находится самое настоящее лебединое озеро. Это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потрясающие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зрелище, десятки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лебедей красиво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скользили по гладкой поверхности озера, а рядом с  ними были их маленькие лебедята.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Лебеди — самые крупные из водоплавающих птиц. Длина тела от 1 м до почти 2 м, весит до 12 кг.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9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13" y="232918"/>
            <a:ext cx="11679380" cy="23357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 такие большие и тяжелые птицы. как лебеди  не только не тонут, а грациозно скользят по воде.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такие небольшие птицы  как воробьи,  голуби не могут плавать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чему некоторые птицы  держатся на воде?</a:t>
            </a:r>
            <a:b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4100" name="Picture 4" descr="https://cdn.pixabay.com/photo/2018/03/28/16/15/waters-326969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0" y="2668386"/>
            <a:ext cx="6197235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3543" y="1261645"/>
            <a:ext cx="1025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лебедь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577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помогающие водоплавающим птицам держаться на воде.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4" y="1890516"/>
            <a:ext cx="1106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птицы умеют плавать из-за различий в строении тела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4" y="2744175"/>
            <a:ext cx="1130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-  благодаря чему водоплавающие птицы держатся на воде </a:t>
            </a:r>
          </a:p>
        </p:txBody>
      </p:sp>
    </p:spTree>
    <p:extLst>
      <p:ext uri="{BB962C8B-B14F-4D97-AF65-F5344CB8AC3E}">
        <p14:creationId xmlns:p14="http://schemas.microsoft.com/office/powerpoint/2010/main" val="210204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1" y="893035"/>
            <a:ext cx="11389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лебеди в Евразии, Северной и Южной Америке и          Австралии. Обитают эти птицы по берегам водоемов.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67387"/>
            <a:ext cx="6458988" cy="363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45486" y="66502"/>
            <a:ext cx="45252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Место обитания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http://4put.ru/pictures/max/413/1271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67" y="1758745"/>
            <a:ext cx="5840675" cy="3650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15" y="661725"/>
            <a:ext cx="9489868" cy="617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26765" y="193648"/>
            <a:ext cx="853821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и воздух – две основные стихии птицы. </a:t>
            </a:r>
            <a:endParaRPr lang="ru-RU" sz="24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462" y="877506"/>
            <a:ext cx="1231946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Питаются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птицы в основном растительной пищей, которую находят в водоемах.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08846" y="108065"/>
            <a:ext cx="2387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Питание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https://forum.purseblog.com/attachments/looking-for-food-jpg.1631397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b="3764"/>
          <a:stretch/>
        </p:blipFill>
        <p:spPr bwMode="auto">
          <a:xfrm>
            <a:off x="5864170" y="2167801"/>
            <a:ext cx="6236747" cy="38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.pxhere.com/photos/5b/89/swan_bird_animals_water_lake_nature_majestic_alga-769973.jpg!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9" y="2167801"/>
            <a:ext cx="5705361" cy="37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25686" y="0"/>
            <a:ext cx="3692166" cy="7017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Строение тела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pic>
        <p:nvPicPr>
          <p:cNvPr id="1026" name="Picture 2" descr="http://mypresentation.ru/documents/e77463938a4d622959b030628881c1c2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774" y="881743"/>
            <a:ext cx="7620000" cy="5715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8343" y="889878"/>
            <a:ext cx="10242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Оперение 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водоплавающих птиц более густое и плотное, чем у наземных птиц, особенно на нижней стороне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тела. Плотное оперение  не позволяет намоканию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птицам долго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держаться на воде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2473" y="120437"/>
            <a:ext cx="59551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Оперение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5943" y="5167086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https://im0-tub-ru.yandex.net/i?id=651e1dbdc464eac9674a19c0cd6a8af2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 r="660" b="6413"/>
          <a:stretch/>
        </p:blipFill>
        <p:spPr bwMode="auto">
          <a:xfrm>
            <a:off x="202292" y="2892827"/>
            <a:ext cx="5417111" cy="33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orage.needpix.com/rsynced_images/bird-feather-283230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96" y="2900061"/>
            <a:ext cx="6242044" cy="338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9831" y="5885412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Перо вороны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183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 Почему  такие большие и тяжелые птицы. как лебеди  не только не тонут, а грациозно скользят по воде. А такие небольшие птицы  как воробьи,  голуби не могут плавать Благодаря чему некоторые птицы  держатся на воде? 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DYS</dc:creator>
  <cp:lastModifiedBy>Капитан</cp:lastModifiedBy>
  <cp:revision>68</cp:revision>
  <dcterms:created xsi:type="dcterms:W3CDTF">2018-11-07T20:46:42Z</dcterms:created>
  <dcterms:modified xsi:type="dcterms:W3CDTF">2021-03-15T14:45:31Z</dcterms:modified>
</cp:coreProperties>
</file>