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0" r:id="rId2"/>
    <p:sldId id="266" r:id="rId3"/>
    <p:sldId id="267" r:id="rId4"/>
    <p:sldId id="260" r:id="rId5"/>
    <p:sldId id="256" r:id="rId6"/>
    <p:sldId id="257" r:id="rId7"/>
    <p:sldId id="258" r:id="rId8"/>
    <p:sldId id="259" r:id="rId9"/>
    <p:sldId id="269" r:id="rId10"/>
    <p:sldId id="270" r:id="rId11"/>
    <p:sldId id="271" r:id="rId12"/>
    <p:sldId id="262" r:id="rId13"/>
    <p:sldId id="261" r:id="rId14"/>
    <p:sldId id="263" r:id="rId15"/>
    <p:sldId id="264" r:id="rId16"/>
    <p:sldId id="265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2146" y="-6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2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5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7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9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6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5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8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8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9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62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8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98EED-AB8F-4D41-9EC7-95FE7217ACD6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CE014-06BB-49F6-9C6C-B3FA1D370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72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9.png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ГБОУ ШКОЛА № 1613 Корпус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ИНТЕГРИРОВАННОЕ СОВМЕСТНОЕ ЗАНЯТИЕ МУЗЫКАЛЬНОГО РУКОВОДИТЕЛЯ И ПЕДАГОГА-ПСИХОЛОГА </a:t>
            </a:r>
          </a:p>
          <a:p>
            <a:pPr algn="ctr"/>
            <a:r>
              <a:rPr lang="ru-RU" dirty="0" smtClean="0"/>
              <a:t>«ЗИМНЯЯ ПРОГУЛКА»</a:t>
            </a:r>
          </a:p>
          <a:p>
            <a:pPr algn="ctr"/>
            <a:r>
              <a:rPr lang="ru-RU" dirty="0" smtClean="0"/>
              <a:t>С использованием 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технологий и ИКТ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3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4.Новогодняя фоновая - фон_(Inkompmusic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99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4.Новогодняя фоновая - фон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57332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02. по дорожке весело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7"/>
            <a:ext cx="10972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пасибо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5734" y="5616897"/>
            <a:ext cx="487363" cy="487363"/>
          </a:xfrm>
          <a:prstGeom prst="rect">
            <a:avLst/>
          </a:prstGeom>
        </p:spPr>
      </p:pic>
      <p:pic>
        <p:nvPicPr>
          <p:cNvPr id="6" name="02. по дорожке весел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7177" y="5616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68552"/>
          </a:xfr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НЕЖИНКИ»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67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854" y="2636912"/>
            <a:ext cx="1676666" cy="17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2743937"/>
            <a:ext cx="1677481" cy="1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2226" y="2696233"/>
            <a:ext cx="1602926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2612852"/>
            <a:ext cx="1676666" cy="17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35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2180902"/>
            <a:ext cx="1456568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206454"/>
            <a:ext cx="1521524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2251696"/>
            <a:ext cx="1534401" cy="15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180901"/>
            <a:ext cx="1521524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1" y="764704"/>
            <a:ext cx="1676666" cy="17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661" y="871729"/>
            <a:ext cx="1677481" cy="1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2226" y="846743"/>
            <a:ext cx="1602926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7561" y="846742"/>
            <a:ext cx="1677481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17" y="3509494"/>
            <a:ext cx="1456568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927" y="3501008"/>
            <a:ext cx="1521524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1" y="3509494"/>
            <a:ext cx="1677481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190" y="3501007"/>
            <a:ext cx="1675854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232" y="548680"/>
            <a:ext cx="1677481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4221088"/>
            <a:ext cx="1677481" cy="16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Песенка с дыханием «Снежинка»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2653"/>
            <a:ext cx="8280920" cy="551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0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Вальс снежинок</a:t>
            </a:r>
            <a:endParaRPr lang="ru-RU" dirty="0"/>
          </a:p>
        </p:txBody>
      </p:sp>
      <p:pic>
        <p:nvPicPr>
          <p:cNvPr id="4" name="05. тanec_snezhinok_Pesnya_muzofon.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52764"/>
            <a:ext cx="8584452" cy="580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05. тanec_snezhinok_Pesny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361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7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со снежками</a:t>
            </a:r>
            <a:endParaRPr lang="ru-RU" dirty="0"/>
          </a:p>
        </p:txBody>
      </p:sp>
      <p:pic>
        <p:nvPicPr>
          <p:cNvPr id="4" name="07. Пляска со снежками +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249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07. Пляска со снежками 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192" y="5774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1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Запорошила дорожки,</a:t>
            </a:r>
          </a:p>
          <a:p>
            <a:r>
              <a:rPr lang="ru-RU" dirty="0" smtClean="0"/>
              <a:t>Разукрасила окошки,</a:t>
            </a:r>
          </a:p>
          <a:p>
            <a:r>
              <a:rPr lang="ru-RU" dirty="0" smtClean="0"/>
              <a:t>Радость детям подарила</a:t>
            </a:r>
          </a:p>
          <a:p>
            <a:r>
              <a:rPr lang="ru-RU" dirty="0" smtClean="0"/>
              <a:t>И на санках прокатила.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494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9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с ускорением «Снеговик»</a:t>
            </a:r>
            <a:endParaRPr lang="ru-RU" dirty="0"/>
          </a:p>
        </p:txBody>
      </p:sp>
      <p:pic>
        <p:nvPicPr>
          <p:cNvPr id="4" name="Sneg_rukami_nagrebaem_s_uskoreniem0_(iPle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4801716" cy="533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neg_rukami_nagrebaem_s_uskoreniem0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369" y="55848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Телесно-ориентированная игра «Снеговик»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3" y="1628800"/>
            <a:ext cx="4842973" cy="406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73" y="2377458"/>
            <a:ext cx="4301027" cy="286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0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964" y="0"/>
            <a:ext cx="9459310" cy="6858000"/>
          </a:xfrm>
        </p:spPr>
      </p:pic>
      <p:pic>
        <p:nvPicPr>
          <p:cNvPr id="5" name="06. Атмосфера зимнего леса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06. Атмосфера зимнего леса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Коммуникативный танец-игра «Саночки»</a:t>
            </a:r>
            <a:endParaRPr lang="ru-RU" dirty="0"/>
          </a:p>
        </p:txBody>
      </p:sp>
      <p:pic>
        <p:nvPicPr>
          <p:cNvPr id="4" name="04. Танец - игра Саночки +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0935"/>
            <a:ext cx="8882022" cy="555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04. Танец - игра Саночки 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Пальчиковая игра «Зимняя прогулка»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7" y="1360341"/>
            <a:ext cx="7344816" cy="55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7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68552"/>
          </a:xfr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b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ЛИШНЕЕ?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51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АДИК\Desktop\mitte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12321" r="9586" b="33333"/>
          <a:stretch/>
        </p:blipFill>
        <p:spPr bwMode="auto">
          <a:xfrm>
            <a:off x="5925344" y="4221088"/>
            <a:ext cx="227384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ЕТСАДИК\Desktop\Носк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1476" r="9834" b="42448"/>
          <a:stretch/>
        </p:blipFill>
        <p:spPr bwMode="auto">
          <a:xfrm>
            <a:off x="3341630" y="133959"/>
            <a:ext cx="266561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ЕТСАДИК\Desktop\Свитер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t="7363" r="14333" b="38706"/>
          <a:stretch/>
        </p:blipFill>
        <p:spPr bwMode="auto">
          <a:xfrm>
            <a:off x="154432" y="2894558"/>
            <a:ext cx="3168352" cy="338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ЕТСАДИК\Desktop\hello_html_m683509b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2" t="7961" r="24356" b="33730"/>
          <a:stretch/>
        </p:blipFill>
        <p:spPr bwMode="auto">
          <a:xfrm>
            <a:off x="6516217" y="1"/>
            <a:ext cx="2286590" cy="39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ЕТСАДИК\Desktop\12bfadce93f809edef7e8723beb9d79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9" b="13946"/>
          <a:stretch/>
        </p:blipFill>
        <p:spPr bwMode="auto">
          <a:xfrm>
            <a:off x="3059832" y="3575136"/>
            <a:ext cx="2880320" cy="208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ДЕТСАДИК\Desktop\odegda_2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8557" r="17705" b="35721"/>
          <a:stretch/>
        </p:blipFill>
        <p:spPr bwMode="auto">
          <a:xfrm>
            <a:off x="395536" y="133959"/>
            <a:ext cx="2387647" cy="276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3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240" y="3846770"/>
            <a:ext cx="22657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663" y="3068960"/>
            <a:ext cx="2833392" cy="28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1" b="10533"/>
          <a:stretch/>
        </p:blipFill>
        <p:spPr bwMode="auto">
          <a:xfrm>
            <a:off x="2551719" y="266440"/>
            <a:ext cx="4255429" cy="15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2492896"/>
            <a:ext cx="2499582" cy="35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99" y="133959"/>
            <a:ext cx="1924720" cy="276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304204">
            <a:off x="6417614" y="893918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536740"/>
            <a:ext cx="156877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52577" r="50000"/>
          <a:stretch/>
        </p:blipFill>
        <p:spPr bwMode="auto">
          <a:xfrm>
            <a:off x="473964" y="3620626"/>
            <a:ext cx="2612957" cy="194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8" t="7513" b="50969"/>
          <a:stretch/>
        </p:blipFill>
        <p:spPr bwMode="auto">
          <a:xfrm>
            <a:off x="5170350" y="290530"/>
            <a:ext cx="3541148" cy="236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8" t="55968"/>
          <a:stretch/>
        </p:blipFill>
        <p:spPr bwMode="auto">
          <a:xfrm>
            <a:off x="5420694" y="4005064"/>
            <a:ext cx="2442950" cy="174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2613" r="51844" b="50000"/>
          <a:stretch/>
        </p:blipFill>
        <p:spPr bwMode="auto">
          <a:xfrm>
            <a:off x="545910" y="188640"/>
            <a:ext cx="3140148" cy="24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ЕТСАДИК\Desktop\10279993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11144" r="6878" b="17811"/>
          <a:stretch/>
        </p:blipFill>
        <p:spPr bwMode="auto">
          <a:xfrm>
            <a:off x="2987824" y="4742563"/>
            <a:ext cx="1934127" cy="14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9"/>
          <a:stretch/>
        </p:blipFill>
        <p:spPr bwMode="auto">
          <a:xfrm>
            <a:off x="2613199" y="1914461"/>
            <a:ext cx="4764696" cy="26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46"/>
          <a:stretch/>
        </p:blipFill>
        <p:spPr bwMode="auto">
          <a:xfrm>
            <a:off x="5292080" y="4459333"/>
            <a:ext cx="3121129" cy="18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r="15633" b="23783"/>
          <a:stretch/>
        </p:blipFill>
        <p:spPr bwMode="auto">
          <a:xfrm>
            <a:off x="3710888" y="188640"/>
            <a:ext cx="2483892" cy="19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18702" b="27564"/>
          <a:stretch/>
        </p:blipFill>
        <p:spPr bwMode="auto">
          <a:xfrm>
            <a:off x="179512" y="3587465"/>
            <a:ext cx="3601892" cy="26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8"/>
          <a:stretch/>
        </p:blipFill>
        <p:spPr bwMode="auto">
          <a:xfrm>
            <a:off x="6516216" y="1236643"/>
            <a:ext cx="2470246" cy="18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3"/>
          <a:stretch/>
        </p:blipFill>
        <p:spPr bwMode="auto">
          <a:xfrm>
            <a:off x="179512" y="692696"/>
            <a:ext cx="3168352" cy="216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88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Коммуникативный танец-игра «Саночки»</a:t>
            </a:r>
            <a:endParaRPr lang="ru-RU" dirty="0"/>
          </a:p>
        </p:txBody>
      </p:sp>
      <p:pic>
        <p:nvPicPr>
          <p:cNvPr id="4" name="04. Танец - игра Саночки +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0935"/>
            <a:ext cx="8882022" cy="555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04. Танец - игра Саночки 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80</Words>
  <Application>Microsoft Office PowerPoint</Application>
  <PresentationFormat>Экран (4:3)</PresentationFormat>
  <Paragraphs>19</Paragraphs>
  <Slides>23</Slides>
  <Notes>0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ГБОУ ШКОЛА № 1613 Корпус 1</vt:lpstr>
      <vt:lpstr>Загадка</vt:lpstr>
      <vt:lpstr>Пальчиковая игра «Зимняя прогулка»</vt:lpstr>
      <vt:lpstr>ЧТО  ЛИШНЕЕ?</vt:lpstr>
      <vt:lpstr>Презентация PowerPoint</vt:lpstr>
      <vt:lpstr>Презентация PowerPoint</vt:lpstr>
      <vt:lpstr>Презентация PowerPoint</vt:lpstr>
      <vt:lpstr>Презентация PowerPoint</vt:lpstr>
      <vt:lpstr>Коммуникативный танец-игра «Саночки»</vt:lpstr>
      <vt:lpstr>Презентация PowerPoint</vt:lpstr>
      <vt:lpstr>Презентация PowerPoint</vt:lpstr>
      <vt:lpstr>«СНЕЖИНКИ»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Песенка с дыханием «Снежинка»</vt:lpstr>
      <vt:lpstr>Вальс снежинок</vt:lpstr>
      <vt:lpstr>Танец со снежками</vt:lpstr>
      <vt:lpstr>Игра с ускорением «Снеговик»</vt:lpstr>
      <vt:lpstr>Телесно-ориентированная игра «Снеговик»</vt:lpstr>
      <vt:lpstr>Презентация PowerPoint</vt:lpstr>
      <vt:lpstr>Коммуникативный танец-игра «Саночки»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ДЕТСАДИК</dc:creator>
  <cp:lastModifiedBy>Julia</cp:lastModifiedBy>
  <cp:revision>18</cp:revision>
  <dcterms:created xsi:type="dcterms:W3CDTF">2021-01-18T08:26:00Z</dcterms:created>
  <dcterms:modified xsi:type="dcterms:W3CDTF">2021-01-25T05:27:51Z</dcterms:modified>
</cp:coreProperties>
</file>