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9" r:id="rId7"/>
    <p:sldId id="263" r:id="rId8"/>
    <p:sldId id="264" r:id="rId9"/>
    <p:sldId id="266" r:id="rId10"/>
    <p:sldId id="268" r:id="rId11"/>
    <p:sldId id="272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37" d="100"/>
          <a:sy n="37" d="100"/>
        </p:scale>
        <p:origin x="-96" y="-1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378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6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369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081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44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879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46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630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536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344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406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08DB9-0A9A-4875-A77F-A44A598259DE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2548E-0E55-43B8-933F-1B355AE71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072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" y="838200"/>
            <a:ext cx="10820400" cy="505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perspectiveRelaxedModerately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6000" dirty="0" smtClean="0">
                <a:ln w="0"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Умение работать в команде – залог формирования успешного классного коллектива</a:t>
            </a:r>
            <a:endParaRPr lang="ru-RU" sz="6000" dirty="0">
              <a:ln w="0"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244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03" y="270272"/>
            <a:ext cx="8691154" cy="6479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638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48399" cy="34889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509963"/>
            <a:ext cx="6248398" cy="33480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3" descr="C:\Users\Toshiba\Desktop\фото Лешукова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398" y="80612"/>
            <a:ext cx="5943601" cy="35309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398" y="3632550"/>
            <a:ext cx="5943602" cy="33270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0895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98" y="396876"/>
            <a:ext cx="4737003" cy="1450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33" y="1371601"/>
            <a:ext cx="10386333" cy="4610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923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905"/>
            <a:ext cx="12204273" cy="6864905"/>
          </a:xfrm>
          <a:prstGeom prst="rect">
            <a:avLst/>
          </a:prstGeom>
        </p:spPr>
      </p:pic>
      <p:pic>
        <p:nvPicPr>
          <p:cNvPr id="5" name="Picture 2" descr="C:\Users\Toshiba\Desktop\фото Лешукова\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" y="2"/>
            <a:ext cx="4659087" cy="35879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3" descr="C:\Users\Toshiba\Desktop\sss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51520" y="35188"/>
            <a:ext cx="3652814" cy="389202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Users\Toshiba\Desktop\фото Лешукова\11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68" y="3225479"/>
            <a:ext cx="4437133" cy="39718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3" descr="C:\Users\Toshiba\Desktop\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9424" y="2752629"/>
            <a:ext cx="4813152" cy="432707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5" descr="C:\Users\Toshiba\Desktop\1968g.-xokkej-na-katke-okolo-zh-d-vokzala.-gooool!!!_0x0_6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632" y="-509706"/>
            <a:ext cx="5761200" cy="4570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747" y="2686606"/>
            <a:ext cx="5735395" cy="4335219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08734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905"/>
            <a:ext cx="12204273" cy="6864905"/>
          </a:xfrm>
          <a:prstGeom prst="rect">
            <a:avLst/>
          </a:prstGeom>
        </p:spPr>
      </p:pic>
      <p:pic>
        <p:nvPicPr>
          <p:cNvPr id="5" name="Picture 2" descr="C:\Users\Toshiba\Desktop\фото Лешукова\7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930" y="-939800"/>
            <a:ext cx="5538805" cy="4660900"/>
          </a:xfrm>
          <a:prstGeom prst="rect">
            <a:avLst/>
          </a:prstGeom>
          <a:noFill/>
          <a:effectLst>
            <a:softEdge rad="317500"/>
          </a:effectLst>
          <a:scene3d>
            <a:camera prst="perspectiveRelaxed"/>
            <a:lightRig rig="threePt" dir="t"/>
          </a:scene3d>
        </p:spPr>
      </p:pic>
      <p:pic>
        <p:nvPicPr>
          <p:cNvPr id="6" name="Picture 3" descr="C:\Users\Toshiba\Desktop\фото Лешукова\666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246" y="-6905"/>
            <a:ext cx="7221426" cy="461700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  <a:softEdge rad="317500"/>
          </a:effectLst>
          <a:scene3d>
            <a:camera prst="isometricOffAxis1Right"/>
            <a:lightRig rig="threePt" dir="t"/>
          </a:scene3d>
        </p:spPr>
      </p:pic>
      <p:pic>
        <p:nvPicPr>
          <p:cNvPr id="7" name="Picture 4" descr="C:\Users\Toshiba\Desktop\фото Лешукова\6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236" y="2889846"/>
            <a:ext cx="5341199" cy="40187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</p:pic>
      <p:pic>
        <p:nvPicPr>
          <p:cNvPr id="8" name="Picture 5" descr="C:\Users\Toshiba\Desktop\фото Лешукова\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7158" y="3005105"/>
            <a:ext cx="6604001" cy="3852895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3427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905"/>
            <a:ext cx="12204273" cy="6864905"/>
          </a:xfrm>
          <a:prstGeom prst="rect">
            <a:avLst/>
          </a:prstGeom>
        </p:spPr>
      </p:pic>
      <p:pic>
        <p:nvPicPr>
          <p:cNvPr id="5" name="Picture 2" descr="C:\Users\Toshiba\Desktop\фото Лешукова\11111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220" y="758072"/>
            <a:ext cx="5783379" cy="5676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 descr="C:\Users\Toshiba\Desktop\фото Лешукова\11111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5075" y="365125"/>
            <a:ext cx="5470121" cy="5230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7029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Toshiba\Desktop\фото Лешукова\9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0"/>
            <a:ext cx="11010900" cy="6814999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45041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914" y="173038"/>
            <a:ext cx="9431383" cy="6857999"/>
          </a:xfrm>
          <a:prstGeom prst="rect">
            <a:avLst/>
          </a:prstGeom>
          <a:effectLst>
            <a:softEdge rad="127000"/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4008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7" y="1122363"/>
            <a:ext cx="11127326" cy="5045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98" y="115887"/>
            <a:ext cx="4737003" cy="1450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027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Toshiba\Desktop\фото Лешукова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" y="0"/>
            <a:ext cx="6108700" cy="43053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5" descr="C:\Users\Toshiba\Desktop\фото Лешукова\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0" y="46037"/>
            <a:ext cx="5874227" cy="396800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4" descr="C:\Users\Toshiba\Desktop\фото Лешукова\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" y="3149601"/>
            <a:ext cx="5892800" cy="37084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3" descr="C:\Users\Toshiba\Desktop\фото Лешукова\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8073" y="3149601"/>
            <a:ext cx="5874227" cy="3708401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19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llustration gratuite: Résumé, Lignes, Courbes, Desig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" y="52127"/>
            <a:ext cx="5702288" cy="40518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18" y="116290"/>
            <a:ext cx="6362692" cy="384862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99" y="3377537"/>
            <a:ext cx="6426201" cy="348046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4" descr="C:\Users\Toshiba\Desktop\фото Лешукова\19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3416300"/>
            <a:ext cx="5765800" cy="34029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6" descr="C:\Users\Toshiba\Desktop\фото Лешукова\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385" y="870219"/>
            <a:ext cx="4241808" cy="439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726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10</Words>
  <Application>Microsoft Office PowerPoint</Application>
  <PresentationFormat>Произвольный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Миронова</dc:creator>
  <cp:lastModifiedBy>Toshiba</cp:lastModifiedBy>
  <cp:revision>20</cp:revision>
  <dcterms:created xsi:type="dcterms:W3CDTF">2021-02-13T19:07:00Z</dcterms:created>
  <dcterms:modified xsi:type="dcterms:W3CDTF">2021-03-14T17:45:27Z</dcterms:modified>
</cp:coreProperties>
</file>