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9362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5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195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4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9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048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26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3872337-4142-45BF-872D-3FE63E25E138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4C99B25-1D0F-42DF-97A3-FB7D5ABBBB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31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33" y="2434281"/>
            <a:ext cx="7166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Первый раунд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7126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3" y="2360140"/>
            <a:ext cx="4509498" cy="3608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56" y="2500848"/>
            <a:ext cx="4951455" cy="34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26" y="1940010"/>
            <a:ext cx="5173451" cy="4140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20" y="2081298"/>
            <a:ext cx="5507509" cy="38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2" y="2073498"/>
            <a:ext cx="4929444" cy="3944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55" y="2073498"/>
            <a:ext cx="5470439" cy="38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33" y="2261286"/>
            <a:ext cx="7166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Финал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66187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58" y="1954823"/>
            <a:ext cx="5108619" cy="4088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438" y="2090231"/>
            <a:ext cx="5325079" cy="37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6" y="1900370"/>
            <a:ext cx="5423715" cy="4340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45" y="2127195"/>
            <a:ext cx="5325230" cy="37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26" y="1900370"/>
            <a:ext cx="5423715" cy="4340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45" y="2127195"/>
            <a:ext cx="5325230" cy="37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1" y="1952298"/>
            <a:ext cx="5312504" cy="425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81" y="2170863"/>
            <a:ext cx="5445726" cy="38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8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71" y="1865871"/>
            <a:ext cx="5327858" cy="4263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93" y="2114381"/>
            <a:ext cx="5377763" cy="37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3146" y="1037968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3" y="1622744"/>
            <a:ext cx="4732639" cy="3738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52" y="1684451"/>
            <a:ext cx="5161520" cy="36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7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3146" y="1037968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33" y="1791730"/>
            <a:ext cx="4880076" cy="3905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443" y="2088292"/>
            <a:ext cx="5345489" cy="37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3146" y="1037968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53" y="1622744"/>
            <a:ext cx="4732639" cy="3738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52" y="1684451"/>
            <a:ext cx="5161520" cy="36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3146" y="1037968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1" y="1890532"/>
            <a:ext cx="5250720" cy="4201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81" y="2051220"/>
            <a:ext cx="5327847" cy="37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08" y="1901077"/>
            <a:ext cx="5089525" cy="4072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61" y="2021765"/>
            <a:ext cx="5642748" cy="39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6833" y="2261286"/>
            <a:ext cx="7166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Второй раунд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60154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3" y="1898001"/>
            <a:ext cx="5040655" cy="4033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46" y="1780597"/>
            <a:ext cx="6094457" cy="4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750" y="1037968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видел учитель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3654" y="1050325"/>
            <a:ext cx="22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видели студенты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3" y="1898001"/>
            <a:ext cx="5040655" cy="4033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46" y="1780597"/>
            <a:ext cx="6094457" cy="42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36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13</TotalTime>
  <Words>95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Lucas</dc:creator>
  <cp:lastModifiedBy>User</cp:lastModifiedBy>
  <cp:revision>2</cp:revision>
  <dcterms:created xsi:type="dcterms:W3CDTF">2021-02-28T19:55:40Z</dcterms:created>
  <dcterms:modified xsi:type="dcterms:W3CDTF">2021-03-12T11:13:23Z</dcterms:modified>
</cp:coreProperties>
</file>