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9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3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3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87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2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30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8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9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5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11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579F-012E-47AA-8969-593ED1552491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5FE8-7745-4FA4-B045-6C729111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8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396044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Умножение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рациональных 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чисел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Попробуйте решить самостоятельно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038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·8=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·(-8)=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·3=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(-5) ·(-1)=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(-1)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·(-2,3)=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038600" cy="51845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-64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-18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-2,3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0297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507288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тем как прейти к правилу умножения рациональных чисел необходимо преобразовать </a:t>
            </a:r>
            <a:endParaRPr lang="ru-RU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(-(-(-9))) </a:t>
            </a:r>
            <a:endParaRPr lang="ru-RU" dirty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количество минусов нечетное число, а значит, минус остается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(-(-(-9))) = - 9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Поэтому решаем пример (-2) ·(-9)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029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·(-(-(-9)))=(-2) ·(-9)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507288" cy="56612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-9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9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 9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5,6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(-1)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·(-9), оба числа отрицательные, т .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(-9)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- положительное число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·(-(-(-9)))=(-2) ·(-9)=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-9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18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8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6"/>
          <p:cNvSpPr txBox="1">
            <a:spLocks/>
          </p:cNvSpPr>
          <p:nvPr/>
        </p:nvSpPr>
        <p:spPr>
          <a:xfrm>
            <a:off x="-324544" y="404664"/>
            <a:ext cx="4038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·8=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·(-8)=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·3=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(-5) ·(-1)=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(-1)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7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 ·(-2,3)=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</a:t>
            </a:r>
          </a:p>
          <a:p>
            <a:endParaRPr lang="ru-RU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sp>
        <p:nvSpPr>
          <p:cNvPr id="7" name="Объект 6"/>
          <p:cNvSpPr txBox="1">
            <a:spLocks/>
          </p:cNvSpPr>
          <p:nvPr/>
        </p:nvSpPr>
        <p:spPr>
          <a:xfrm>
            <a:off x="2483768" y="764704"/>
            <a:ext cx="4038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·8=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·(-8)=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·3=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(-5) ·(-1)=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(-1)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7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 ·(-2,3)=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</a:t>
            </a:r>
          </a:p>
          <a:p>
            <a:endParaRPr lang="ru-RU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5153294" y="1124744"/>
            <a:ext cx="4038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·8=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·(-8)=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 ·3=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(-5) ·(-1)=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(-1)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7 ·(-3)=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 ·(-2,3)=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(-2) ·(-(-(-9)))=</a:t>
            </a:r>
          </a:p>
          <a:p>
            <a:endParaRPr lang="ru-RU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0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0"/>
    </mc:Choice>
    <mc:Fallback xmlns="">
      <p:transition spd="slow" advTm="5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умножить два рациональных числа нужно: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выражении перемножались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 число было отрицательным, а другое  числа положительное, то в произведении нужно поставить знак «-»;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числа с одинаковыми знаками (оба отрицательные или оба положительные) то в произведении нужно поставить знак «+» (или ничего не ставить).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результат произведения.</a:t>
            </a: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3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(-2)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|=2</a:t>
            </a:r>
            <a:r>
              <a:rPr lang="en-US" dirty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</a:t>
            </a:r>
            <a:r>
              <a:rPr lang="en-US" dirty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6=12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(-2)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·(-6), оба числа отрицательные, т .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- положительное число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(-2)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·(-6)=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-6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12</a:t>
            </a:r>
            <a:endParaRPr lang="en-US" sz="6000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(-2)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|=2</a:t>
            </a:r>
            <a:r>
              <a:rPr lang="en-US" dirty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|=6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6=12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(-2)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·6, одно число отрицательное, а другое положительное, т .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&gt; 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будет отрицательным числом,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тавим знак «-»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(-2)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·6= -(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-12</a:t>
            </a:r>
            <a:endParaRPr lang="en-US" sz="6000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2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|=2</a:t>
            </a:r>
            <a:r>
              <a:rPr lang="en-US" dirty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5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·5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=1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2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·(-5), одно число отрицательное, а другое положительное, т .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&gt; 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будет отрицательным числом,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тавим знак «-»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·(-5)= -(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-5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-10</a:t>
            </a:r>
            <a:endParaRPr lang="en-US" sz="6000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8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6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 6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48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(-8)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), оба числа отрицательные, т .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(-6)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- положительное число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</a:t>
            </a:r>
            <a:r>
              <a:rPr lang="ru-RU" sz="6000" dirty="0">
                <a:latin typeface="Times New Roman" pitchFamily="18" charset="0"/>
                <a:ea typeface="Cambria Math"/>
                <a:cs typeface="Times New Roman" pitchFamily="18" charset="0"/>
              </a:rPr>
              <a:t>6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)= 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-8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-6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48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8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·(-2,5)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-2,5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2,5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 2,5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20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8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·(-2,5) одно число отрицательное, а другое положительное, т .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-2,5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8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&gt; 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будет отрицательным числом, ставим знак «-»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·(-2,5)= -(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-2,5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-20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1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(-7)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 1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7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(-7)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·(-1), оба числа отрицательные, т .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(-1)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- положительное число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(-7)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·(-1)= 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-1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(-1)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·5,6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модули этих чисел;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|=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     |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5,6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5,6</a:t>
            </a:r>
            <a:endParaRPr lang="en-US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умножить  модули чисел;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 5,6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5,6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примере (-1)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·5,6, одно число отрицательное, а другое положительное, т . 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5,6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&gt; 0</a:t>
            </a:r>
            <a:r>
              <a:rPr lang="ru-RU" dirty="0" smtClean="0">
                <a:latin typeface="Times New Roman" pitchFamily="18" charset="0"/>
                <a:ea typeface="Cambria Math"/>
                <a:cs typeface="Times New Roman" pitchFamily="18" charset="0"/>
              </a:rPr>
              <a:t>, значит, произведение будет отрицательным числом, ставим знак «-»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(-1)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·5,6= -(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5,6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|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)</a:t>
            </a:r>
            <a:r>
              <a:rPr lang="en-US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=</a:t>
            </a:r>
            <a:r>
              <a:rPr lang="ru-RU" sz="6000" dirty="0" smtClean="0">
                <a:latin typeface="Times New Roman" pitchFamily="18" charset="0"/>
                <a:ea typeface="Cambria Math"/>
                <a:cs typeface="Times New Roman" pitchFamily="18" charset="0"/>
              </a:rPr>
              <a:t> -5,6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3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1006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Умножение  рациональных  чисел</vt:lpstr>
      <vt:lpstr>Чтобы умножить два рациональных числа нужно:</vt:lpstr>
      <vt:lpstr>Пример: (-2)·(-6)</vt:lpstr>
      <vt:lpstr>Пример: (-2)·6</vt:lpstr>
      <vt:lpstr>Пример: 2·(-5)</vt:lpstr>
      <vt:lpstr>Пример: (-8)·(-6)</vt:lpstr>
      <vt:lpstr>Пример: 8·(-2,5)</vt:lpstr>
      <vt:lpstr>Пример: (-7)·(-1)</vt:lpstr>
      <vt:lpstr>Пример: (-1)·5,6</vt:lpstr>
      <vt:lpstr>Попробуйте решить самостоятельно</vt:lpstr>
      <vt:lpstr>Пример: (-2) ·(-(-(-9)))</vt:lpstr>
      <vt:lpstr>Пример: (-2) ·(-(-(-9)))=(-2) ·(-9)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 рациональных  чисел</dc:title>
  <dc:creator>mana</dc:creator>
  <cp:lastModifiedBy>mana</cp:lastModifiedBy>
  <cp:revision>25</cp:revision>
  <dcterms:created xsi:type="dcterms:W3CDTF">2019-12-29T15:44:02Z</dcterms:created>
  <dcterms:modified xsi:type="dcterms:W3CDTF">2021-03-10T08:35:20Z</dcterms:modified>
</cp:coreProperties>
</file>