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65548B-682F-434C-9DBC-A56DE724B177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26259E-3A3A-43BE-A760-005575CA7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8215370" cy="350048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Открытый обобщающий урок по русскому языку </a:t>
            </a:r>
            <a:br>
              <a:rPr lang="ru-RU" sz="4800" dirty="0" smtClean="0"/>
            </a:br>
            <a:r>
              <a:rPr lang="ru-RU" sz="4800" dirty="0" smtClean="0"/>
              <a:t>в 6 классе по теме </a:t>
            </a:r>
            <a:br>
              <a:rPr lang="ru-RU" sz="4800" dirty="0" smtClean="0"/>
            </a:br>
            <a:r>
              <a:rPr lang="ru-RU" sz="4800" dirty="0" smtClean="0"/>
              <a:t>«</a:t>
            </a:r>
            <a:r>
              <a:rPr lang="ru-RU" sz="5400" dirty="0" smtClean="0"/>
              <a:t>Имя</a:t>
            </a:r>
            <a:r>
              <a:rPr lang="ru-RU" sz="4800" dirty="0" smtClean="0"/>
              <a:t> прилагательное»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3214710" cy="2928934"/>
          </a:xfrm>
        </p:spPr>
        <p:txBody>
          <a:bodyPr>
            <a:noAutofit/>
          </a:bodyPr>
          <a:lstStyle/>
          <a:p>
            <a:r>
              <a:rPr lang="ru-RU" dirty="0" smtClean="0"/>
              <a:t>Составила: </a:t>
            </a:r>
            <a:r>
              <a:rPr lang="ru-RU" dirty="0" err="1" smtClean="0"/>
              <a:t>Шкулева</a:t>
            </a:r>
            <a:r>
              <a:rPr lang="ru-RU" dirty="0" smtClean="0"/>
              <a:t> Надежда Ивановна, учитель русского языка и литературы МОБУ СОШ №12, г. Якутск</a:t>
            </a:r>
            <a:endParaRPr lang="ru-RU" dirty="0"/>
          </a:p>
        </p:txBody>
      </p:sp>
      <p:pic>
        <p:nvPicPr>
          <p:cNvPr id="5122" name="Picture 2" descr="C:\Users\111\Documents\books-coloring-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286124"/>
            <a:ext cx="4830150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Первая остановка – разряды имен прилагательных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429784" cy="4714884"/>
          </a:xfrm>
        </p:spPr>
        <p:txBody>
          <a:bodyPr>
            <a:noAutofit/>
          </a:bodyPr>
          <a:lstStyle/>
          <a:p>
            <a:pPr marL="624078" indent="-514350">
              <a:buAutoNum type="arabicPeriod"/>
            </a:pPr>
            <a:r>
              <a:rPr lang="ru-RU" b="1" dirty="0" smtClean="0">
                <a:solidFill>
                  <a:srgbClr val="000066"/>
                </a:solidFill>
              </a:rPr>
              <a:t>«Третий лишний». </a:t>
            </a:r>
            <a:r>
              <a:rPr lang="ru-RU" dirty="0" smtClean="0">
                <a:solidFill>
                  <a:srgbClr val="000066"/>
                </a:solidFill>
              </a:rPr>
              <a:t>Из прилагательных одного ряда уберите одно лишнее, определите  разряд прилагательных.</a:t>
            </a:r>
          </a:p>
          <a:p>
            <a:endParaRPr lang="ru-RU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4. Цветок – красивый, красный, бумажный</a:t>
            </a:r>
          </a:p>
          <a:p>
            <a:pPr marL="624078" indent="-514350">
              <a:buNone/>
            </a:pPr>
            <a:endParaRPr lang="ru-RU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115328" cy="50029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66"/>
                </a:solidFill>
              </a:rPr>
              <a:t>Темная туча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3108" y="2000240"/>
            <a:ext cx="5286412" cy="39290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29330"/>
            <a:ext cx="428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66"/>
                </a:solidFill>
              </a:rPr>
              <a:t>Деревянная ложка</a:t>
            </a:r>
            <a:endParaRPr lang="ru-RU" sz="2800" b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6000768"/>
            <a:ext cx="37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66"/>
                </a:solidFill>
              </a:rPr>
              <a:t>Вчерашний хлеб</a:t>
            </a:r>
            <a:endParaRPr lang="ru-RU" sz="28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115328" cy="50029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66"/>
                </a:solidFill>
              </a:rPr>
              <a:t>тонкий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3108" y="2000240"/>
            <a:ext cx="5286412" cy="39290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929330"/>
            <a:ext cx="428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66"/>
                </a:solidFill>
              </a:rPr>
              <a:t>Маленький</a:t>
            </a:r>
            <a:endParaRPr lang="ru-RU" sz="2800" b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6000768"/>
            <a:ext cx="37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66"/>
                </a:solidFill>
              </a:rPr>
              <a:t>деревянный</a:t>
            </a:r>
            <a:endParaRPr lang="ru-RU" sz="2800" b="1" dirty="0">
              <a:solidFill>
                <a:srgbClr val="003366"/>
              </a:solidFill>
            </a:endParaRPr>
          </a:p>
        </p:txBody>
      </p:sp>
      <p:pic>
        <p:nvPicPr>
          <p:cNvPr id="18434" name="Picture 2" descr="C:\Users\111\Documents\aYellow-Jumbo-Pencil_6315421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14818"/>
            <a:ext cx="2930984" cy="1635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115328" cy="50029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66"/>
                </a:solidFill>
              </a:rPr>
              <a:t>соломенный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3108" y="2000240"/>
            <a:ext cx="5286412" cy="39290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929330"/>
            <a:ext cx="428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66"/>
                </a:solidFill>
              </a:rPr>
              <a:t>каменный</a:t>
            </a:r>
            <a:endParaRPr lang="ru-RU" sz="2800" b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6000768"/>
            <a:ext cx="37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66"/>
                </a:solidFill>
              </a:rPr>
              <a:t>родительский</a:t>
            </a:r>
            <a:endParaRPr lang="ru-RU" sz="2800" b="1" dirty="0">
              <a:solidFill>
                <a:srgbClr val="003366"/>
              </a:solidFill>
            </a:endParaRPr>
          </a:p>
        </p:txBody>
      </p:sp>
      <p:pic>
        <p:nvPicPr>
          <p:cNvPr id="19458" name="Picture 2" descr="https://drasler.ru/wp-content/uploads/2019/05/%D0%94%D0%BE%D0%BC%D0%B8%D0%BA%D0%B8-%D1%80%D0%B8%D1%81%D1%83%D0%BD%D0%BE%D0%BA-%D0%B4%D0%BB%D1%8F-%D0%B4%D0%B5%D1%82%D0%B5%D0%B9-%D0%BF%D0%BE%D0%B4%D0%B1%D0%BE%D1%80%D0%BA%D0%B0-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71876"/>
            <a:ext cx="235745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115328" cy="50029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66"/>
                </a:solidFill>
              </a:rPr>
              <a:t>красивый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3108" y="2000240"/>
            <a:ext cx="5286412" cy="39290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29330"/>
            <a:ext cx="428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66"/>
                </a:solidFill>
              </a:rPr>
              <a:t>розовый</a:t>
            </a:r>
            <a:endParaRPr lang="ru-RU" sz="2800" b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6000768"/>
            <a:ext cx="37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66"/>
                </a:solidFill>
              </a:rPr>
              <a:t>бумажный</a:t>
            </a:r>
            <a:endParaRPr lang="ru-RU" sz="2800" b="1" dirty="0">
              <a:solidFill>
                <a:srgbClr val="003366"/>
              </a:solidFill>
            </a:endParaRPr>
          </a:p>
        </p:txBody>
      </p:sp>
      <p:sp>
        <p:nvSpPr>
          <p:cNvPr id="21510" name="AutoShape 6" descr="https://im0-tub-ru.yandex.net/i?id=8ce66f5b15dd94cab16f60b98f0f2a1b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https://im0-tub-ru.yandex.net/i?id=8ce66f5b15dd94cab16f60b98f0f2a1b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3" y="3317090"/>
            <a:ext cx="2071702" cy="2520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Определите разряды следующих имен прилагательных: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858280" cy="43251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1. Оловянный солдатик – оловянные глаза</a:t>
            </a:r>
          </a:p>
          <a:p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2. Свинцовая пуля – свинцовые тучи</a:t>
            </a:r>
          </a:p>
          <a:p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3. Деревянный голос – деревянная игрушка</a:t>
            </a:r>
          </a:p>
          <a:p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4. волчья пасть – волчья шуба – волчий аппетит</a:t>
            </a:r>
          </a:p>
          <a:p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5. Железная воля – железные трубы</a:t>
            </a:r>
          </a:p>
          <a:p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66800"/>
          </a:xfrm>
        </p:spPr>
        <p:txBody>
          <a:bodyPr/>
          <a:lstStyle/>
          <a:p>
            <a:pPr algn="ctr"/>
            <a:r>
              <a:rPr lang="ru-RU" b="1" dirty="0" smtClean="0"/>
              <a:t>Работа в группах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786842" cy="4857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Задание: за одну минуту записать как можно больше прилагательных.</a:t>
            </a:r>
          </a:p>
          <a:p>
            <a:endParaRPr lang="ru-RU" dirty="0" smtClean="0"/>
          </a:p>
          <a:p>
            <a:r>
              <a:rPr lang="ru-RU" dirty="0" smtClean="0"/>
              <a:t>1 группа: относительные прилагательные</a:t>
            </a:r>
          </a:p>
          <a:p>
            <a:endParaRPr lang="ru-RU" dirty="0" smtClean="0"/>
          </a:p>
          <a:p>
            <a:r>
              <a:rPr lang="ru-RU" dirty="0" smtClean="0"/>
              <a:t>2 группа: качественные прилагательные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Вторая остановка – Правописание </a:t>
            </a:r>
            <a:br>
              <a:rPr lang="ru-RU" dirty="0" smtClean="0"/>
            </a:br>
            <a:r>
              <a:rPr lang="ru-RU" dirty="0" smtClean="0"/>
              <a:t>НЕ с именами прилагательными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786346"/>
          </a:xfrm>
        </p:spPr>
        <p:txBody>
          <a:bodyPr/>
          <a:lstStyle/>
          <a:p>
            <a:r>
              <a:rPr lang="ru-RU" sz="2400" b="1" i="1" dirty="0" smtClean="0"/>
              <a:t>1-й вариант </a:t>
            </a:r>
            <a:r>
              <a:rPr lang="ru-RU" sz="2400" i="1" dirty="0" smtClean="0"/>
              <a:t>выписывает словосочетания, в которых –Не- с прилагательными пишется слитно;</a:t>
            </a:r>
            <a:endParaRPr lang="ru-RU" sz="2400" dirty="0" smtClean="0"/>
          </a:p>
          <a:p>
            <a:r>
              <a:rPr lang="ru-RU" sz="2400" b="1" i="1" dirty="0" smtClean="0"/>
              <a:t>2-й вариант-, </a:t>
            </a:r>
            <a:r>
              <a:rPr lang="ru-RU" sz="2400" i="1" dirty="0" smtClean="0"/>
              <a:t>в которых –НЕ-  с прилагательными пишется раздельно;</a:t>
            </a:r>
            <a:endParaRPr lang="ru-RU" sz="2400" dirty="0" smtClean="0"/>
          </a:p>
          <a:p>
            <a:endParaRPr lang="ru-RU" sz="3600" i="1" dirty="0" smtClean="0"/>
          </a:p>
          <a:p>
            <a:r>
              <a:rPr lang="ru-RU" sz="3600" i="1" dirty="0" smtClean="0"/>
              <a:t>(Не)добрый, а злой, (не)</a:t>
            </a:r>
            <a:r>
              <a:rPr lang="ru-RU" sz="3600" i="1" dirty="0" err="1" smtClean="0"/>
              <a:t>ряшливый</a:t>
            </a:r>
            <a:r>
              <a:rPr lang="ru-RU" sz="3600" i="1" dirty="0" smtClean="0"/>
              <a:t> вид, (не)отложные дела, (не)легкий путь, (не)вежлив, а груб, вовсе  (не)интересная книга.</a:t>
            </a:r>
            <a:endParaRPr lang="ru-RU" sz="36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143</TotalTime>
  <Words>147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Открытый обобщающий урок по русскому языку  в 6 классе по теме  «Имя прилагательное»</vt:lpstr>
      <vt:lpstr>Первая остановка – разряды имен прилагательных </vt:lpstr>
      <vt:lpstr>Слайд 3</vt:lpstr>
      <vt:lpstr>Слайд 4</vt:lpstr>
      <vt:lpstr>Слайд 5</vt:lpstr>
      <vt:lpstr>Слайд 6</vt:lpstr>
      <vt:lpstr>2. Определите разряды следующих имен прилагательных:</vt:lpstr>
      <vt:lpstr>Работа в группах</vt:lpstr>
      <vt:lpstr>Вторая остановка – Правописание  НЕ с именами прилагательными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обобщающий урок по русскому языку  в 6 классе по теме  «Имя прилагательное»</dc:title>
  <dc:creator>111</dc:creator>
  <cp:lastModifiedBy>111</cp:lastModifiedBy>
  <cp:revision>17</cp:revision>
  <dcterms:created xsi:type="dcterms:W3CDTF">2021-02-17T11:20:54Z</dcterms:created>
  <dcterms:modified xsi:type="dcterms:W3CDTF">2021-02-28T11:22:59Z</dcterms:modified>
</cp:coreProperties>
</file>