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81" r:id="rId3"/>
    <p:sldId id="257" r:id="rId4"/>
    <p:sldId id="258" r:id="rId5"/>
    <p:sldId id="289" r:id="rId6"/>
    <p:sldId id="290" r:id="rId7"/>
    <p:sldId id="259" r:id="rId8"/>
    <p:sldId id="285" r:id="rId9"/>
    <p:sldId id="286" r:id="rId10"/>
    <p:sldId id="263" r:id="rId11"/>
    <p:sldId id="264" r:id="rId12"/>
    <p:sldId id="282" r:id="rId13"/>
    <p:sldId id="265" r:id="rId14"/>
    <p:sldId id="266" r:id="rId15"/>
    <p:sldId id="267" r:id="rId16"/>
    <p:sldId id="291" r:id="rId17"/>
    <p:sldId id="292" r:id="rId18"/>
    <p:sldId id="293" r:id="rId19"/>
    <p:sldId id="294" r:id="rId20"/>
    <p:sldId id="296" r:id="rId21"/>
    <p:sldId id="297" r:id="rId22"/>
    <p:sldId id="295" r:id="rId23"/>
    <p:sldId id="268" r:id="rId24"/>
    <p:sldId id="298" r:id="rId25"/>
    <p:sldId id="271" r:id="rId26"/>
    <p:sldId id="299" r:id="rId27"/>
    <p:sldId id="273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9084" autoAdjust="0"/>
  </p:normalViewPr>
  <p:slideViewPr>
    <p:cSldViewPr snapToGrid="0">
      <p:cViewPr>
        <p:scale>
          <a:sx n="42" d="100"/>
          <a:sy n="42" d="100"/>
        </p:scale>
        <p:origin x="-2016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5677518235171506"/>
          <c:y val="8.407079646017702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 Любишь ли ты вареники?
</c:v>
                </c:pt>
              </c:strCache>
            </c:strRef>
          </c:tx>
          <c:dLbls>
            <c:dLblPos val="inEnd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2791530872836352"/>
          <c:y val="0.284408055187792"/>
          <c:w val="0.21085694056844709"/>
          <c:h val="0.5687060135182221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3020134443896281"/>
          <c:y val="6.694124444611861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2. Известно ли тебе что-либо об истории их происхождения?</c:v>
                </c:pt>
              </c:strCache>
            </c:strRef>
          </c:tx>
          <c:dLbls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033123346450658"/>
          <c:y val="0.26962307515351991"/>
          <c:w val="0.18020085350623877"/>
          <c:h val="0.5377681102121244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3980900836536522"/>
          <c:y val="3.836091249098739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3.С какой начинкой ты любишь вареники?</c:v>
                </c:pt>
              </c:strCache>
            </c:strRef>
          </c:tx>
          <c:dLbls>
            <c:dLblPos val="ctr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 картошка </c:v>
                </c:pt>
                <c:pt idx="1">
                  <c:v>капуста</c:v>
                </c:pt>
                <c:pt idx="2">
                  <c:v>творог</c:v>
                </c:pt>
                <c:pt idx="3">
                  <c:v>ягоды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4. Знаешь ли ты, что в разных городах, варенику поставлен памятник?</c:v>
                </c:pt>
              </c:strCache>
            </c:strRef>
          </c:tx>
          <c:dLbls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5. Интересно ли тебе узнать, какие праздники и традиции, связанные с вареником, проходят в Заларинском районе?</c:v>
                </c:pt>
              </c:strCache>
            </c:strRef>
          </c:tx>
          <c:dLbls>
            <c:dLblPos val="ctr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 очень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comfort-kitchen.ru/wp-content/uploads/2013/08/vechera-na-hutore-bliz-dikanki-kadr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comfort-kitchen.ru/wp-content/uploads/2013/08/pamjatnik-vareniku-v-cherkassah-ukraina.jpe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comfort-kitchen.ru/wp-content/uploads/2013/08/pamjatnik-vareniku-cherkasskaja-oblast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comfort-kitchen.ru/wp-content/uploads/2013/08/pamjatnik-lenivym-varenikam-poltava-ukraina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comfort-kitchen.ru/wp-content/uploads/2013/08/pamjatnik-vareniku-surgut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comfort-kitchen.ru/wp-content/uploads/2013/08/pamjatnik-vareniku-v-ejske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comfort-kitchen.ru/wp-content/uploads/2013/08/pamjatnik-vareniku-v-glendone-kanada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715690" y="4493623"/>
            <a:ext cx="4088675" cy="1441042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Работу выполнил: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Полийчук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Светлана Владимировна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Заларинская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СОШ №2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6389" y="323850"/>
            <a:ext cx="8151222" cy="2324101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Пан Вареник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столе и в будни, и в праздники»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(работа по краеведению родного края)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>
              <a:latin typeface="Monotype Corsiva" pitchFamily="66" charset="0"/>
            </a:endParaRPr>
          </a:p>
        </p:txBody>
      </p:sp>
      <p:pic>
        <p:nvPicPr>
          <p:cNvPr id="11266" name="Picture 2" descr="C:\Users\User\Documents\укра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257550"/>
            <a:ext cx="3829050" cy="3138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39" y="-247650"/>
            <a:ext cx="8425542" cy="2000250"/>
          </a:xfrm>
        </p:spPr>
        <p:txBody>
          <a:bodyPr/>
          <a:lstStyle/>
          <a:p>
            <a:pPr algn="ctr">
              <a:buNone/>
            </a:pPr>
            <a:r>
              <a:rPr lang="ru-RU" sz="3600" i="1" dirty="0" smtClean="0">
                <a:solidFill>
                  <a:srgbClr val="0033CC"/>
                </a:solidFill>
              </a:rPr>
              <a:t/>
            </a:r>
            <a:br>
              <a:rPr lang="ru-RU" sz="3600" i="1" dirty="0" smtClean="0">
                <a:solidFill>
                  <a:srgbClr val="0033CC"/>
                </a:solidFill>
              </a:rPr>
            </a:b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Вареники также подавали на торжественных трапезах - на свадьбах, крестинах, поминках, во время застолий, посвященных храмовым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праздникам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cuments\fs772700-17вареникчки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67" y="2299034"/>
            <a:ext cx="4299284" cy="3682666"/>
          </a:xfrm>
          <a:prstGeom prst="rect">
            <a:avLst/>
          </a:prstGeom>
          <a:noFill/>
        </p:spPr>
      </p:pic>
      <p:pic>
        <p:nvPicPr>
          <p:cNvPr id="5" name="Picture 3" descr="C:\Users\User\Documents\46282578_44eed997745f6c18e30ed68c3568e8fa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621" y="2305050"/>
            <a:ext cx="4050631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149" y="339634"/>
            <a:ext cx="7824651" cy="120178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Вареники с творогом, смазанные сметаной, были обязательным блюдом на Масленицу (Сыропуст) наряду с блинами, оладьями,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налистниками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cuments\маслениц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" y="2261937"/>
            <a:ext cx="3857725" cy="3336757"/>
          </a:xfrm>
          <a:prstGeom prst="rect">
            <a:avLst/>
          </a:prstGeom>
          <a:noFill/>
        </p:spPr>
      </p:pic>
      <p:pic>
        <p:nvPicPr>
          <p:cNvPr id="3076" name="Picture 4" descr="C:\Users\User\Documents\бли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69" y="304799"/>
            <a:ext cx="8325852" cy="1796717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Ежегодно в нашем районе проводится краевой фестиваль вареников, в котором принимают участие фольклорные коллективы и ансамбли из всех муниципальных образований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Заларинского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вареники 2\SAM_177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" y="2117391"/>
            <a:ext cx="4094457" cy="3654759"/>
          </a:xfrm>
          <a:prstGeom prst="rect">
            <a:avLst/>
          </a:prstGeom>
          <a:noFill/>
        </p:spPr>
      </p:pic>
      <p:pic>
        <p:nvPicPr>
          <p:cNvPr id="9" name="Picture 3" descr="C:\Users\User\Desktop\вареники 2\SAM_1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2111088"/>
            <a:ext cx="4229099" cy="36610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1" y="361950"/>
            <a:ext cx="7940040" cy="168892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Среднепихтинский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территория с уникальными историческими культурными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традициями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cuments\гуляй дись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897380"/>
            <a:ext cx="6324600" cy="40652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51" y="285750"/>
            <a:ext cx="7796349" cy="657225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этот день луг «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Бабцын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кут»,  превращается в настоящее королевство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вареников</a:t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А вам, слабо!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вареники 2\SAM_17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1219200"/>
            <a:ext cx="3663950" cy="2571750"/>
          </a:xfrm>
          <a:prstGeom prst="rect">
            <a:avLst/>
          </a:prstGeom>
          <a:noFill/>
        </p:spPr>
      </p:pic>
      <p:pic>
        <p:nvPicPr>
          <p:cNvPr id="9219" name="Picture 3" descr="C:\Users\User\Desktop\вареники 2\SAM_1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1211580"/>
            <a:ext cx="4145280" cy="4823460"/>
          </a:xfrm>
          <a:prstGeom prst="rect">
            <a:avLst/>
          </a:prstGeom>
          <a:noFill/>
        </p:spPr>
      </p:pic>
      <p:pic>
        <p:nvPicPr>
          <p:cNvPr id="9221" name="Picture 5" descr="C:\Users\User\Desktop\вареники 2\SAM_7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81450"/>
            <a:ext cx="3680460" cy="24879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66206" y="228600"/>
            <a:ext cx="7563394" cy="13906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Кулинары удивляют гостей фестиваля не только количеством лепных «изделий», но и их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оригинальностью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SAM_1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371600"/>
            <a:ext cx="3905250" cy="2476500"/>
          </a:xfrm>
          <a:prstGeom prst="rect">
            <a:avLst/>
          </a:prstGeom>
          <a:noFill/>
        </p:spPr>
      </p:pic>
      <p:pic>
        <p:nvPicPr>
          <p:cNvPr id="10243" name="Picture 3" descr="C:\Users\User\Desktop\SAM_1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1390650"/>
            <a:ext cx="4019550" cy="2438400"/>
          </a:xfrm>
          <a:prstGeom prst="rect">
            <a:avLst/>
          </a:prstGeom>
          <a:noFill/>
        </p:spPr>
      </p:pic>
      <p:pic>
        <p:nvPicPr>
          <p:cNvPr id="10244" name="Picture 4" descr="C:\Users\User\Documents\варе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038600"/>
            <a:ext cx="40767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66750" y="266989"/>
            <a:ext cx="78867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того, как Николай Васильевич Гоголь воспел украинские вареники в своем бессмертном произведении «Вечера на хуторе близ Диканьки», они стали чуть ли не самым популярным блюдом малороссийской кухни. Неудивительно, что в разных уголках мира сегодня можно увидеть памятник вареник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ечера на хуторе близ диканьки кадр из фильм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2362201"/>
            <a:ext cx="54102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66700" y="242035"/>
            <a:ext cx="853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Конечно, прежде всего отличилась Украина. В 2006 г. в городе Черкассы, на площади перед одной из гостиниц поселился казак, за спиной которого высится трехметровый вареник. И хотя на переднем плане присутствует бутылка украинской горилки, иначе, как «памятник варенику» эту скульптуру никто не называет.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мятник варенику черкасс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2419350"/>
            <a:ext cx="51435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7650" y="205859"/>
            <a:ext cx="88963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2009 г. в той же Черкасской области, но уже на трассе «Киев-Одесса» появился еще один памятник варенику. На постаменте имеется благодарственная подпись предпринимателя, которому эти самые вареники (а точнее, сеть точек по их продаже) помогли пережить финансовый кризис.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мятник варенику трасса киев одесс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2357437"/>
            <a:ext cx="52578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1" y="457200"/>
            <a:ext cx="7562850" cy="1485900"/>
          </a:xfrm>
          <a:effectLst/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Открытием нового памятника отметила юбилейный день рождения Гоголя Полтава. К этой дате здесь приурочили появление целой тарелки, которую наполняют знатные  «ленивые вареники», более привычные украинцам под названием «галушки».</a:t>
            </a:r>
            <a:b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мятник галушкам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2590800"/>
            <a:ext cx="4838700" cy="36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22069" y="705853"/>
            <a:ext cx="8699861" cy="563779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Целью работы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:изучение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происхождения  вареников и традиций, связанных с ними,  для дальнейшего её использования в учебно-воспитательном процессе.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работе решались следующие задачи: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.Изучить традиционное блюдо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Украины-вареники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.Узнать, какое место занимают вареники в настоящее время в нашей жизни;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собранных сведений не только объяснить  историю происхождения вареников, но и изучить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обычаи и традиции нашего края. 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Объект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вареники.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39149" cy="2438400"/>
          </a:xfrm>
          <a:effectLst/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Особую любовь к подобным блюдам, по-видимому, питает Сургут. Здесь есть и памятник пельменям (не поленились установить целую кастрюлю!), и памятник варенику. Внешне он напоминает канадский вариант и тот монумент, что установлен на трассе в Черкасской области.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мятник варенику в сургут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2438400"/>
            <a:ext cx="4667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153399" cy="211455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И, наконец, имеется еще один памятник варенику – в Ейске. Установили его в июне 2012 года, ознаменовав этим событием открытие очередного курортного сезона. По мнению создателей монумента, он достоин того, чтобы стать визитной карточкой их города.</a:t>
            </a:r>
            <a:b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мятник варенику в ейск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2628900"/>
            <a:ext cx="457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647700"/>
            <a:ext cx="8305799" cy="127635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Представители украинской диаспоры в Канаде, поддерживая все слухи об эмигрантской ностальгии, близ небольшой деревушки </a:t>
            </a:r>
            <a:r>
              <a:rPr lang="ru-RU" sz="2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Глендон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установили свой памятник варенику. Мелочиться не стали: высота памятника – почти 8 метров, вес – около 3 тонн!</a:t>
            </a:r>
            <a:b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мятник варенику глендон канад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1" y="2362200"/>
            <a:ext cx="3848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801" y="647700"/>
            <a:ext cx="5753099" cy="54864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Анкетирование учащихся 4 класса ЗСОШ №2  (20ч.)</a:t>
            </a: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Любишь ли ты вареники?</a:t>
            </a:r>
          </a:p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«да» -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18ч.    «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нет»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- 2ч.</a:t>
            </a:r>
          </a:p>
          <a:p>
            <a:pPr algn="ctr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Известно ли тебе что-либо об истории их происхождения?</a:t>
            </a:r>
          </a:p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«да»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- 3ч. 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«нет»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- 17ч.</a:t>
            </a:r>
          </a:p>
          <a:p>
            <a:pPr algn="ctr">
              <a:buNone/>
            </a:pPr>
            <a:endParaRPr lang="ru-RU" sz="2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 какой начинкой ты любишь вареники?</a:t>
            </a:r>
          </a:p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картошка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-11ч.,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капуста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– 4ч.</a:t>
            </a:r>
          </a:p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творог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– 3ч.</a:t>
            </a:r>
          </a:p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ягоды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-2ч.</a:t>
            </a:r>
          </a:p>
          <a:p>
            <a:pPr>
              <a:buNone/>
            </a:pP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64" y="4301480"/>
            <a:ext cx="2052736" cy="196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150" y="1181100"/>
            <a:ext cx="68389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/>
              </a:rPr>
              <a:t>4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Знаешь ли ты, что в разных городах, варенику поставлен памятник?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«да»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0ч.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«нет»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- 20ч.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Интересно ли тебе узнать, какие праздники и традиции, связанные с вареником, проходят в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Заларинском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районе?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«да»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- 15ч.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«не очень»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- 3ч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«нет»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- 2ч.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2052736" cy="196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52697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0"/>
          <a:ext cx="4073236" cy="284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378035" y="0"/>
          <a:ext cx="3990110" cy="286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49383" y="3325092"/>
          <a:ext cx="4087090" cy="257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142508" y="2992583"/>
          <a:ext cx="4585856" cy="299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08660" y="411480"/>
          <a:ext cx="7566660" cy="541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40632"/>
            <a:ext cx="8229600" cy="866273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Заключение </a:t>
            </a:r>
            <a:endParaRPr lang="ru-RU" sz="20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46484"/>
            <a:ext cx="8045116" cy="59115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fontAlgn="base">
              <a:buNone/>
            </a:pPr>
            <a:r>
              <a:rPr lang="ru-RU" sz="2400" dirty="0" smtClean="0"/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 я изучила историю происхождения вареников. В процессе своего исследования, я установила, что вареники – это не исконно украинское блюдо. Украина позаимствовала это блюдо 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турков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Но, преобразив и изменив начинку, по праву, может считать это блюдо национальным.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Вареники не только заняли почетное место на столе украинцев, но и появились на страницах рукописей известных писателей. Многие страны пытаются  приписать себе создание рецепта этого семейного блюда. Все изделия объединяет одно, их любят практически во всем мире.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Вот, почему несмотря на наличие вареников старорусских или даже польских, следует честно признать, наибольшего расцвета и разнообразия, это блюдо получило действительно на Украине. Именно украинский народ превратил это нехитрое кушанье в яркий символ своей национальной кухни. </a:t>
            </a:r>
          </a:p>
          <a:p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00150" y="2857500"/>
            <a:ext cx="6400800" cy="828403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Спасибо за внимание!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089" y="414122"/>
            <a:ext cx="6512511" cy="1143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05395" y="590550"/>
            <a:ext cx="7379826" cy="575799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места вареников в национальной  кухне.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Гипотеза: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изучения истории происхождения вареников, я считаю, что вареники не являются истинно украинским блюдом.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Актуальность работы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чтобы иметь крепкое будущее, необходимо знать свои корни, традиции и обычаи, которые были заложены дедами и прадедами. Сохранить эти традиции сможем, применяя и используя их в нашей жизни.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Теоретическая значимость: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систематизация и обобщение материала по теме исследования.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Практическая  значимость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практическое  использование  полученного материала  на  уроках,  классных  часах,  во  внеклассных  мероприятиях,  в повседневной жизни, родителями в деле воспитания детей. </a:t>
            </a:r>
          </a:p>
          <a:p>
            <a:pPr lvl="0">
              <a:buNone/>
            </a:pPr>
            <a:endParaRPr lang="ru-RU" sz="3200" b="1" dirty="0" smtClean="0">
              <a:latin typeface="Monotype Corsiva" pitchFamily="66" charset="0"/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75" y="577516"/>
            <a:ext cx="7744326" cy="5309937"/>
          </a:xfrm>
        </p:spPr>
        <p:txBody>
          <a:bodyPr/>
          <a:lstStyle/>
          <a:p>
            <a:pPr algn="l">
              <a:buNone/>
            </a:pPr>
            <a:r>
              <a:rPr lang="ru-RU" sz="4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работе использованы следующие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методы изучения: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Теоретический анализ.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Беседа.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Поиск.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Анкетирование.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9" y="2564904"/>
            <a:ext cx="3125903" cy="312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3851"/>
            <a:ext cx="8782050" cy="2038349"/>
          </a:xfrm>
        </p:spPr>
        <p:txBody>
          <a:bodyPr/>
          <a:lstStyle/>
          <a:p>
            <a:pPr algn="ctr" fontAlgn="base">
              <a:buNone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Пацюк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разинул рот, поглядел на вареники и еще сильнее разинул рот. В это время вареник выплеснул из миски, шлепнулся в сметану, перевернулся на другую сторону, подскочил вверх и как раз попал ему в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рот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C:\Users\User\Documents\пацу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2423160"/>
            <a:ext cx="3810000" cy="374904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пацу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2446020"/>
            <a:ext cx="4191317" cy="3703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33" y="457200"/>
            <a:ext cx="8085220" cy="5966460"/>
          </a:xfrm>
        </p:spPr>
        <p:txBody>
          <a:bodyPr/>
          <a:lstStyle/>
          <a:p>
            <a:pPr algn="l">
              <a:buNone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Турецкая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дюш-вара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превратилась сначала в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вара-ники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а потом и в известные вареники с привычными и понятными казакам начинками – вишней, творогом, луком и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шкварками.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Дюш-вара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Вареники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b7f56e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16" y="2390274"/>
            <a:ext cx="4235116" cy="3529013"/>
          </a:xfrm>
          <a:prstGeom prst="rect">
            <a:avLst/>
          </a:prstGeom>
          <a:noFill/>
        </p:spPr>
      </p:pic>
      <p:pic>
        <p:nvPicPr>
          <p:cNvPr id="1027" name="Picture 3" descr="C:\Users\User\Document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8462" y="2406316"/>
            <a:ext cx="4170947" cy="3449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485" y="2903621"/>
            <a:ext cx="7359316" cy="34650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449179" y="247649"/>
            <a:ext cx="8213557" cy="66103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Издавна на Украине хозяйки готовили вареники с разнообразными начинками: творог, тушеную капусту, грибы, мак, калину, вишни и другие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ягоды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wnloads\Вареники-с-черни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588169"/>
            <a:ext cx="3646573" cy="2229452"/>
          </a:xfrm>
          <a:prstGeom prst="rect">
            <a:avLst/>
          </a:prstGeom>
          <a:noFill/>
        </p:spPr>
      </p:pic>
      <p:pic>
        <p:nvPicPr>
          <p:cNvPr id="6147" name="Picture 3" descr="C:\Users\User\Downloads\vareniki-vishnia-mi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110" y="1572126"/>
            <a:ext cx="3555332" cy="2245493"/>
          </a:xfrm>
          <a:prstGeom prst="rect">
            <a:avLst/>
          </a:prstGeom>
          <a:noFill/>
        </p:spPr>
      </p:pic>
      <p:pic>
        <p:nvPicPr>
          <p:cNvPr id="6148" name="Picture 4" descr="C:\Users\User\Downloads\vareniki-s-kapustoi-i-gribami-ready0-w888h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011" y="4114800"/>
            <a:ext cx="3577389" cy="2263140"/>
          </a:xfrm>
          <a:prstGeom prst="rect">
            <a:avLst/>
          </a:prstGeom>
          <a:noFill/>
        </p:spPr>
      </p:pic>
      <p:pic>
        <p:nvPicPr>
          <p:cNvPr id="6150" name="Picture 6" descr="C:\Users\User\Downloads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" y="4136858"/>
            <a:ext cx="3649581" cy="2318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7" y="0"/>
            <a:ext cx="8082013" cy="6355080"/>
          </a:xfrm>
        </p:spPr>
        <p:txBody>
          <a:bodyPr/>
          <a:lstStyle/>
          <a:p>
            <a:pPr algn="l">
              <a:buNone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Вареники – удивительное блюдо, позволяющее из самых простых продуктов создать кулинарный шедевр. Если обычные вареники слегка приелись, поэкспериментируйте с начинкой и подачей, чтобы будничное блюдо стало изысканным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кушаньем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щавелем                                           С рыбой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фаршем                                            Шоколадные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ownloads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" y="2041357"/>
            <a:ext cx="3452864" cy="1821983"/>
          </a:xfrm>
          <a:prstGeom prst="rect">
            <a:avLst/>
          </a:prstGeom>
          <a:noFill/>
        </p:spPr>
      </p:pic>
      <p:pic>
        <p:nvPicPr>
          <p:cNvPr id="7171" name="Picture 3" descr="C:\Users\User\Downloads\pelmeni-rybnye-treska-gorbusha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25316"/>
            <a:ext cx="3457074" cy="1815164"/>
          </a:xfrm>
          <a:prstGeom prst="rect">
            <a:avLst/>
          </a:prstGeom>
          <a:noFill/>
        </p:spPr>
      </p:pic>
      <p:pic>
        <p:nvPicPr>
          <p:cNvPr id="7172" name="Picture 4" descr="C:\Users\User\Downloads\meat-swe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" y="4439651"/>
            <a:ext cx="3394108" cy="1755409"/>
          </a:xfrm>
          <a:prstGeom prst="rect">
            <a:avLst/>
          </a:prstGeom>
          <a:noFill/>
        </p:spPr>
      </p:pic>
      <p:pic>
        <p:nvPicPr>
          <p:cNvPr id="7173" name="Picture 5" descr="C:\Users\User\Downloads\1518494_1525414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457700"/>
            <a:ext cx="3464093" cy="1668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1" y="400050"/>
            <a:ext cx="8505324" cy="137160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повседневном меню украинского крестьянина вареники встречались нечасто, они были украшением воскресного и праздничного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стола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ocuments\222959вареники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2" y="2157663"/>
            <a:ext cx="3939898" cy="3416634"/>
          </a:xfrm>
          <a:prstGeom prst="rect">
            <a:avLst/>
          </a:prstGeom>
          <a:noFill/>
        </p:spPr>
      </p:pic>
      <p:pic>
        <p:nvPicPr>
          <p:cNvPr id="4" name="Picture 3" descr="C:\Users\User\Documents\праздни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763" y="2209800"/>
            <a:ext cx="4319587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744</TotalTime>
  <Words>875</Words>
  <Application>Microsoft Office PowerPoint</Application>
  <PresentationFormat>Экран (4:3)</PresentationFormat>
  <Paragraphs>62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Slipstream</vt:lpstr>
      <vt:lpstr>  «Пан Вареник : на столе и в будни, и в праздники» (работа по краеведению родного края)  </vt:lpstr>
      <vt:lpstr>Слайд 2</vt:lpstr>
      <vt:lpstr>Слайд 3</vt:lpstr>
      <vt:lpstr>            В работе использованы следующие                                          методы изучения:     1. Теоретический анализ. 2. Беседа. 3. Поиск. 4. Анкетирование.</vt:lpstr>
      <vt:lpstr>«Пацюк разинул рот, поглядел на вареники и еще сильнее разинул рот. В это время вареник выплеснул из миски, шлепнулся в сметану, перевернулся на другую сторону, подскочил вверх и как раз попал ему в рот </vt:lpstr>
      <vt:lpstr>Турецкая дюш-вара превратилась сначала в вара-ники, а потом и в известные вареники с привычными и понятными казакам начинками – вишней, творогом, луком и шкварками.                       Дюш-вара                                        Вареники</vt:lpstr>
      <vt:lpstr>Слайд 7</vt:lpstr>
      <vt:lpstr>Вареники – удивительное блюдо, позволяющее из самых простых продуктов создать кулинарный шедевр. Если обычные вареники слегка приелись, поэкспериментируйте с начинкой и подачей, чтобы будничное блюдо стало изысканным кушаньем       С щавелем                                           С рыбой      С фаршем                                            Шоколадные     </vt:lpstr>
      <vt:lpstr> В повседневном меню украинского крестьянина вареники встречались нечасто, они были украшением воскресного и праздничного стола</vt:lpstr>
      <vt:lpstr>  Вареники также подавали на торжественных трапезах - на свадьбах, крестинах, поминках, во время застолий, посвященных храмовым праздникам</vt:lpstr>
      <vt:lpstr> Вареники с творогом, смазанные сметаной, были обязательным блюдом на Масленицу (Сыропуст) наряду с блинами, оладьями, налистниками </vt:lpstr>
      <vt:lpstr> Ежегодно в нашем районе проводится краевой фестиваль вареников, в котором принимают участие фольклорные коллективы и ансамбли из всех муниципальных образований Заларинского района</vt:lpstr>
      <vt:lpstr>Участок Среднепихтинский - территория с уникальными историческими культурными традициями</vt:lpstr>
      <vt:lpstr>В этот день луг «Бабцын кут»,  превращается в настоящее королевство вареников                                                                        А вам, слабо!</vt:lpstr>
      <vt:lpstr>Слайд 15</vt:lpstr>
      <vt:lpstr>Слайд 16</vt:lpstr>
      <vt:lpstr>Слайд 17</vt:lpstr>
      <vt:lpstr>Слайд 18</vt:lpstr>
      <vt:lpstr>Открытием нового памятника отметила юбилейный день рождения Гоголя Полтава. К этой дате здесь приурочили появление целой тарелки, которую наполняют знатные  «ленивые вареники», более привычные украинцам под названием «галушки». </vt:lpstr>
      <vt:lpstr>Особую любовь к подобным блюдам, по-видимому, питает Сургут. Здесь есть и памятник пельменям (не поленились установить целую кастрюлю!), и памятник варенику. Внешне он напоминает канадский вариант и тот монумент, что установлен на трассе в Черкасской области. </vt:lpstr>
      <vt:lpstr>И, наконец, имеется еще один памятник варенику – в Ейске. Установили его в июне 2012 года, ознаменовав этим событием открытие очередного курортного сезона. По мнению создателей монумента, он достоин того, чтобы стать визитной карточкой их города. </vt:lpstr>
      <vt:lpstr>Представители украинской диаспоры в Канаде, поддерживая все слухи об эмигрантской ностальгии, близ небольшой деревушки Глендон установили свой памятник варенику. Мелочиться не стали: высота памятника – почти 8 метров, вес – около 3 тонн! </vt:lpstr>
      <vt:lpstr>Слайд 23</vt:lpstr>
      <vt:lpstr>Слайд 24</vt:lpstr>
      <vt:lpstr>Слайд 25</vt:lpstr>
      <vt:lpstr>Слайд 26</vt:lpstr>
      <vt:lpstr> Заключение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85</cp:revision>
  <dcterms:created xsi:type="dcterms:W3CDTF">2014-09-16T21:39:42Z</dcterms:created>
  <dcterms:modified xsi:type="dcterms:W3CDTF">2023-02-04T09:35:36Z</dcterms:modified>
</cp:coreProperties>
</file>