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0" r:id="rId6"/>
    <p:sldId id="261" r:id="rId7"/>
    <p:sldId id="257" r:id="rId8"/>
    <p:sldId id="269" r:id="rId9"/>
    <p:sldId id="258" r:id="rId10"/>
    <p:sldId id="274" r:id="rId11"/>
    <p:sldId id="276" r:id="rId12"/>
    <p:sldId id="270" r:id="rId13"/>
    <p:sldId id="259" r:id="rId14"/>
    <p:sldId id="271" r:id="rId15"/>
    <p:sldId id="265" r:id="rId16"/>
    <p:sldId id="278" r:id="rId17"/>
    <p:sldId id="275" r:id="rId18"/>
    <p:sldId id="277" r:id="rId19"/>
    <p:sldId id="266" r:id="rId20"/>
    <p:sldId id="280" r:id="rId21"/>
    <p:sldId id="272" r:id="rId22"/>
    <p:sldId id="273" r:id="rId23"/>
    <p:sldId id="26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095B-7694-40DB-B3B7-A74755EBF452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D0B0-2DAC-4706-8B0B-5AAC97BC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708920"/>
          <a:ext cx="8640960" cy="2453640"/>
        </p:xfrm>
        <a:graphic>
          <a:graphicData uri="http://schemas.openxmlformats.org/drawingml/2006/table">
            <a:tbl>
              <a:tblPr/>
              <a:tblGrid>
                <a:gridCol w="4320029"/>
                <a:gridCol w="432093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физических величин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Приборы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А) температура 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1) мензурка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Б) масса 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2) весы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В) объём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3) термометр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03848" y="5229200"/>
          <a:ext cx="1869440" cy="1121664"/>
        </p:xfrm>
        <a:graphic>
          <a:graphicData uri="http://schemas.openxmlformats.org/drawingml/2006/table">
            <a:tbl>
              <a:tblPr/>
              <a:tblGrid>
                <a:gridCol w="608965"/>
                <a:gridCol w="629920"/>
                <a:gridCol w="6305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Задача на соответствие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Установите соответствие между физическими величинами и приборами, с помощью которого эти величины определяются. Запишите в таблицу выбранные цифры под соответствующими буквами.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0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708920"/>
          <a:ext cx="8640960" cy="2453640"/>
        </p:xfrm>
        <a:graphic>
          <a:graphicData uri="http://schemas.openxmlformats.org/drawingml/2006/table">
            <a:tbl>
              <a:tblPr/>
              <a:tblGrid>
                <a:gridCol w="4320029"/>
                <a:gridCol w="432093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физических величин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 изменения 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А) внутренняя энергия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1) уменьшается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Б) масса 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2) увеличивается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В) температура тела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3) не изменяется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03848" y="5229200"/>
          <a:ext cx="1869440" cy="1121664"/>
        </p:xfrm>
        <a:graphic>
          <a:graphicData uri="http://schemas.openxmlformats.org/drawingml/2006/table">
            <a:tbl>
              <a:tblPr/>
              <a:tblGrid>
                <a:gridCol w="608965"/>
                <a:gridCol w="629920"/>
                <a:gridCol w="6305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0408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Задача на соответствие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Тело комнатной температуры вынесли в мороз. Как при этом  меняется внутренняя энергия, масса и температура тела. Для каждой величины определите соответствующий характер изменения (Ответы могут повторяться) 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0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00336"/>
            <a:ext cx="8892480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1. Внимательно прочти условие задачи.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2. Произведи краткую запись условия задачи с помощью общепринятых буквенных обозначений (СИ).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3. Запиши основные уравнения, описывающие процессы, предложенные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задаче.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4. Найди решение в общем виде, выразив искомые величины через заданные.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5. Произведи вычисления.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6. Запиши ответ.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48680"/>
            <a:ext cx="88204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196752"/>
            <a:ext cx="882047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636912"/>
            <a:ext cx="88204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293096"/>
            <a:ext cx="88204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301208"/>
            <a:ext cx="88204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949280"/>
            <a:ext cx="88924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Алгоритм решения задач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8" y="1628800"/>
            <a:ext cx="42484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Внимательность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Энтузиазм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Пессимизм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44008" y="1700808"/>
            <a:ext cx="42484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Упорство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Оптимизм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 в себя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Грусть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268760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Расчет количества теплоты</a:t>
            </a:r>
          </a:p>
          <a:p>
            <a:pPr algn="ctr"/>
            <a:r>
              <a:rPr lang="ru-RU" sz="4000" dirty="0" smtClean="0"/>
              <a:t>при нагревании и охлаждении тела</a:t>
            </a:r>
            <a:endParaRPr lang="ru-RU" sz="4000" dirty="0"/>
          </a:p>
        </p:txBody>
      </p:sp>
      <p:pic>
        <p:nvPicPr>
          <p:cNvPr id="24578" name="Picture 2" descr="https://im0-tub-ru.yandex.net/i?id=285c660c0d561f55e7ea2dc0005457c2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www.utkonos.ru/images/photo/3347/3347524H.jpg?mtime=5a7076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9248"/>
            <a:ext cx="6768752" cy="676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57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.otzovik.com/2015/01/28/1728146/img/89204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6984" cy="6716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715000" cy="34480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88640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Это интересно!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9411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  1 час бега человек массой 50 кг, расходует 1300000 Дж энергии.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4.404content.com/1/4A/45/455082271065507350/fullsiz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6858000" cy="56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tnovosti.com/wp-content/uploads/2014/03/go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27984" y="0"/>
            <a:ext cx="488043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/>
              <a:t>Золото  -   </a:t>
            </a:r>
            <a:r>
              <a:rPr lang="en-US" sz="4000" b="1" dirty="0" smtClean="0"/>
              <a:t>Au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Аурум</a:t>
            </a:r>
            <a:r>
              <a:rPr lang="ru-RU" sz="4000" b="1" dirty="0" smtClean="0"/>
              <a:t>)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5301208"/>
            <a:ext cx="5775107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/>
              <a:t>1063 градуса </a:t>
            </a:r>
            <a:r>
              <a:rPr lang="ru-RU" sz="4000" b="1" dirty="0" smtClean="0"/>
              <a:t>Цельсия –</a:t>
            </a:r>
          </a:p>
          <a:p>
            <a:r>
              <a:rPr lang="ru-RU" sz="4000" b="1" dirty="0" smtClean="0"/>
              <a:t> температура плавления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897860/pub_5db140503f548700ac5b0e62_5db1425f2beb4900ada0c88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8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95528" y="1700808"/>
            <a:ext cx="42484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Знание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Ошибка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5928" y="1781200"/>
            <a:ext cx="42484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Усталость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Понимание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Удовольствие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86005e22c9a755e4aeb2ace30c318893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894"/>
            <a:ext cx="7128792" cy="6850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ishingwiki.ru/images/7/7d/%D0%A0%D1%8B%D0%B1%D0%B0%D0%BB%D0%BA%D0%B0_%D0%B2_%D0%A7%D1%83%D0%BA%D0%BE%D1%82%D1%81%D0%BA%D0%BE%D0%BC_%D0%B0%D0%B2%D1%82%D0%BE%D0%BD%D0%BE%D0%BC%D0%BD%D0%BE%D0%BC_%D0%BE%D0%BA%D1%80%D1%83%D0%B3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0733/0004e932-49714959/img40.jpg"/>
          <p:cNvPicPr>
            <a:picLocks noChangeAspect="1" noChangeArrowheads="1"/>
          </p:cNvPicPr>
          <p:nvPr/>
        </p:nvPicPr>
        <p:blipFill>
          <a:blip r:embed="rId2" cstate="print"/>
          <a:srcRect l="17023" t="10500" r="20372" b="18101"/>
          <a:stretch>
            <a:fillRect/>
          </a:stretch>
        </p:blipFill>
        <p:spPr bwMode="auto">
          <a:xfrm>
            <a:off x="-540568" y="0"/>
            <a:ext cx="106904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ysia.ru/wp-content/uploads/tilda/148255/pages/727206/tild3630-6135-4635-a465-393766626331__nor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409997"/>
            <a:ext cx="5601097" cy="7267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1080201/eaff1a65-9928-4930-9b3a-d80e0e636f44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39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hotosight.ru/img/b/c3e/5145273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7296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2082334"/>
            <a:ext cx="42484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Страх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Неуверенность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Лень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12160" y="2204864"/>
            <a:ext cx="38164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Равнодушие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Отчаяние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Неудача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Кризис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2996952"/>
          <a:ext cx="3210560" cy="2523744"/>
        </p:xfrm>
        <a:graphic>
          <a:graphicData uri="http://schemas.openxmlformats.org/drawingml/2006/table">
            <a:tbl>
              <a:tblPr/>
              <a:tblGrid>
                <a:gridCol w="969010"/>
                <a:gridCol w="1071245"/>
                <a:gridCol w="11703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>
                          <a:solidFill>
                            <a:srgbClr val="24406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 smtClean="0">
                          <a:solidFill>
                            <a:srgbClr val="24406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 smtClean="0">
                          <a:solidFill>
                            <a:srgbClr val="24406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08104" y="2996952"/>
          <a:ext cx="3210560" cy="2523744"/>
        </p:xfrm>
        <a:graphic>
          <a:graphicData uri="http://schemas.openxmlformats.org/drawingml/2006/table">
            <a:tbl>
              <a:tblPr/>
              <a:tblGrid>
                <a:gridCol w="969010"/>
                <a:gridCol w="1071245"/>
                <a:gridCol w="11703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 smtClean="0">
                          <a:solidFill>
                            <a:srgbClr val="24406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 smtClean="0">
                          <a:solidFill>
                            <a:srgbClr val="24406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 smtClean="0">
                          <a:solidFill>
                            <a:srgbClr val="24406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23528" y="4221088"/>
            <a:ext cx="33843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1600" y="1124744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908720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4221088"/>
            <a:ext cx="33843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266</Words>
  <Application>Microsoft Office PowerPoint</Application>
  <PresentationFormat>Экран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43</cp:revision>
  <dcterms:created xsi:type="dcterms:W3CDTF">2020-02-20T12:01:21Z</dcterms:created>
  <dcterms:modified xsi:type="dcterms:W3CDTF">2020-02-24T01:58:46Z</dcterms:modified>
</cp:coreProperties>
</file>