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1" r:id="rId5"/>
    <p:sldId id="292" r:id="rId6"/>
    <p:sldId id="260" r:id="rId7"/>
    <p:sldId id="261" r:id="rId8"/>
    <p:sldId id="29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3" r:id="rId28"/>
    <p:sldId id="282" r:id="rId29"/>
    <p:sldId id="280" r:id="rId30"/>
    <p:sldId id="281" r:id="rId31"/>
    <p:sldId id="284" r:id="rId32"/>
    <p:sldId id="285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29.xml"/><Relationship Id="rId3" Type="http://schemas.openxmlformats.org/officeDocument/2006/relationships/slide" Target="slide17.xml"/><Relationship Id="rId7" Type="http://schemas.openxmlformats.org/officeDocument/2006/relationships/slide" Target="slide21.xml"/><Relationship Id="rId12" Type="http://schemas.openxmlformats.org/officeDocument/2006/relationships/slide" Target="slide2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11" Type="http://schemas.openxmlformats.org/officeDocument/2006/relationships/slide" Target="slide25.xml"/><Relationship Id="rId5" Type="http://schemas.openxmlformats.org/officeDocument/2006/relationships/slide" Target="slide19.xml"/><Relationship Id="rId10" Type="http://schemas.openxmlformats.org/officeDocument/2006/relationships/slide" Target="slide24.xml"/><Relationship Id="rId4" Type="http://schemas.openxmlformats.org/officeDocument/2006/relationships/slide" Target="slide18.xml"/><Relationship Id="rId9" Type="http://schemas.openxmlformats.org/officeDocument/2006/relationships/slide" Target="slide23.xml"/><Relationship Id="rId14" Type="http://schemas.openxmlformats.org/officeDocument/2006/relationships/slide" Target="slide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ВОЕННО-ИСТОРИЧЕСКАЯ ИГРА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СТАЛИНГРАД: </a:t>
            </a:r>
            <a:br>
              <a:rPr lang="ru-RU" dirty="0" smtClean="0"/>
            </a:br>
            <a:r>
              <a:rPr lang="ru-RU" dirty="0" smtClean="0"/>
              <a:t>200 ДНЕЙ МУЖЕСТВА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АРТУР ШМИДТ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Кто был начальником штаба 6-й армии Паулюса?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РОКОССОВСКИЙ К. А.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Кто командовал Донским фронтом?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12 ИЮЛЯ 1942 ГОДА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Когда был создан Сталинградский фронт?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smtClean="0">
                <a:solidFill>
                  <a:srgbClr val="FF0000"/>
                </a:solidFill>
              </a:rPr>
              <a:t>12 ДЕКАБРЯ 1942 ГОДА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Когда началась операция «Зимняя гроза»?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46199"/>
              </p:ext>
            </p:extLst>
          </p:nvPr>
        </p:nvGraphicFramePr>
        <p:xfrm>
          <a:off x="0" y="0"/>
          <a:ext cx="914399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8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2528607887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2321318236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98543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У СТЕН СТАЛИНГРАДА…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1 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>
                          <a:hlinkClick r:id="" action="ppaction://noaction"/>
                        </a:rPr>
                        <a:t>2 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3 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>
                          <a:hlinkClick r:id="rId4" action="ppaction://hlinksldjump"/>
                        </a:rPr>
                        <a:t>4 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5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6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819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ГЕРОИ СТАЛИНГРАДА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5" action="ppaction://hlinksldjump"/>
                        </a:rPr>
                        <a:t>1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6" action="ppaction://hlinksldjump"/>
                        </a:rPr>
                        <a:t>2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7" action="ppaction://hlinksldjump"/>
                        </a:rPr>
                        <a:t>3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8" action="ppaction://hlinksldjump"/>
                        </a:rPr>
                        <a:t>4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5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6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819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ДАТЫ И СОБЫТИЯ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9" action="ppaction://hlinksldjump"/>
                        </a:rPr>
                        <a:t>1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10" action="ppaction://hlinksldjump"/>
                        </a:rPr>
                        <a:t>2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11" action="ppaction://hlinksldjump"/>
                        </a:rPr>
                        <a:t>3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" action="ppaction://noaction"/>
                        </a:rPr>
                        <a:t>4</a:t>
                      </a:r>
                      <a:r>
                        <a:rPr lang="ru-RU" sz="2800" b="1" dirty="0" smtClean="0"/>
                        <a:t>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5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6Б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819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ПАМЯТЬ О ЗАЩИТНИКАХ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12" action="ppaction://hlinksldjump"/>
                        </a:rPr>
                        <a:t>1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" action="ppaction://noaction"/>
                        </a:rPr>
                        <a:t>2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13" action="ppaction://hlinksldjump"/>
                        </a:rPr>
                        <a:t>3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hlinkClick r:id="rId14" action="ppaction://hlinksldjump"/>
                        </a:rPr>
                        <a:t>4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5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  <a:hlinkClick r:id="rId4" action="ppaction://hlinksldjump"/>
                        </a:rPr>
                        <a:t>6 Б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Какие армии участвовали в обороне южной части города?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971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Упорные бои велись в Сталинграде за каждый дом, улицу, цех, пролет, этаж, подвал. Этот дом на площади имени 9-го Января немцы штурмовали 58 дней. Под каким названием он вошел в историю Сталинградской битвы? 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971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Войска каких фронтов осуществляли контрнаступление под Сталинградом?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971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Под каким названием в историю Сталинградской битвы вошла территория города, находящаяся южнее завода «Баррикады», где сейчас построены новые жилые дома и вырос на берегу Волги парк?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971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Кто подписал условия о капитуляции с советской стороны?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sz="5400" u="sng" dirty="0" smtClean="0"/>
              <a:t>I </a:t>
            </a:r>
            <a:r>
              <a:rPr lang="ru-RU" sz="5400" u="sng" dirty="0" smtClean="0"/>
              <a:t>ЭТАП</a:t>
            </a:r>
            <a:r>
              <a:rPr sz="5400" u="sng" dirty="0" smtClean="0"/>
              <a:t/>
            </a:r>
            <a:br>
              <a:rPr sz="5400" u="sng" dirty="0" smtClean="0"/>
            </a:br>
            <a:r>
              <a:rPr lang="ru-RU" sz="5400" u="sng" dirty="0" smtClean="0"/>
              <a:t>ВОЕННЫЙ ЭРУДИТ</a:t>
            </a:r>
            <a:endParaRPr lang="ru-RU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971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Кто командир легендарной 13-й гвардейской дивизии?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Командующий 62-ой армии генерал В.И. Чуйков восхищался мужеством молодых защитников Сталинграда. Он сказал: «Когда 62-ая армия, с треском выбив немцев, снова с высоко поднятыми знаменами пройдет через весь Сталинград, лучшую улицу в городе мы назовем...» Как вы думаете, какое название ей хотел дать В.И. Чуйков? 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2895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Военные историки называют Сталинградскую битву «Каннами XX века». В чем сходство Сталинградской битвы со сражением близ селения Канны в 216 г. до н.э.?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2895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Когда наше командование обратилось к окруженным в Сталинграде фашистским войскам с предложением о капитуляции? 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2895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Когда замкнулось Сталинградское кольцо? 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2895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Во время Сталинградской битвы появилось новое название - «Лог смерти». Где он находился и почему был так назван? </a:t>
            </a:r>
            <a:endParaRPr lang="ru-RU" sz="5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1054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Известно, что контрнаступление Красной армии началось 19 ноября 1942г. Назовите первоначальную дату контрнаступления, назначенную Сталиным и Ставкой. Кто и почему настоял на перенесении срока контрнаступления? </a:t>
            </a:r>
            <a:endParaRPr lang="ru-RU" sz="4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5029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 тяжелых боях в этих местах говорит такой факт: после Сталинградской битвы на одном квадратном метре земли можно было насчитать от 500 до 1250 осколков. Весной 1943 года там даже не поднялась трава. О каком историческом месте идет речь?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6388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9 мая 1970 года, когда советский народ отмечал 25-летие Победы над Германией, на площади Героев на Мамаевом кургане была заложена капсула-обращение к потомкам. Когда ее вскроют и прочтут письмо?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Сразу после войны началось восстановление разрушенного города. Какая улица Волгограда была отстроена первой? </a:t>
            </a:r>
            <a:endParaRPr lang="ru-RU" sz="4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17 июля 1942 год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Назовите дату начала Сталинградской битвы.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419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Эскизы какого художника были использованы при изготовлении медали "За оборону Сталинграда"?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0" y="5486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sz="5400" u="sng" smtClean="0"/>
              <a:t>I I I </a:t>
            </a:r>
            <a:r>
              <a:rPr lang="ru-RU" sz="5400" u="sng" dirty="0" smtClean="0"/>
              <a:t>ЭТАП</a:t>
            </a:r>
            <a:r>
              <a:rPr sz="5400" u="sng" smtClean="0"/>
              <a:t/>
            </a:r>
            <a:br>
              <a:rPr sz="5400" u="sng" smtClean="0"/>
            </a:br>
            <a:r>
              <a:rPr lang="ru-RU" sz="5400" u="sng" dirty="0" smtClean="0"/>
              <a:t>ШИФРОВАЛЬЩИКИ</a:t>
            </a:r>
            <a:endParaRPr lang="ru-RU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47800" y="1600200"/>
            <a:ext cx="12192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А-1</a:t>
            </a:r>
          </a:p>
          <a:p>
            <a:r>
              <a:rPr lang="ru-RU" dirty="0" smtClean="0"/>
              <a:t>Б-2</a:t>
            </a:r>
          </a:p>
          <a:p>
            <a:r>
              <a:rPr lang="ru-RU" dirty="0" smtClean="0"/>
              <a:t>В-3</a:t>
            </a:r>
          </a:p>
          <a:p>
            <a:r>
              <a:rPr lang="ru-RU" dirty="0" smtClean="0"/>
              <a:t>Г-4</a:t>
            </a:r>
          </a:p>
          <a:p>
            <a:r>
              <a:rPr lang="ru-RU" dirty="0" smtClean="0"/>
              <a:t>Д-5</a:t>
            </a:r>
          </a:p>
          <a:p>
            <a:r>
              <a:rPr lang="ru-RU" dirty="0" smtClean="0"/>
              <a:t>Е-6</a:t>
            </a:r>
          </a:p>
          <a:p>
            <a:r>
              <a:rPr lang="ru-RU" dirty="0" smtClean="0"/>
              <a:t>Ж-7</a:t>
            </a:r>
          </a:p>
          <a:p>
            <a:r>
              <a:rPr lang="ru-RU" dirty="0" smtClean="0"/>
              <a:t>З-8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2971800" y="1600200"/>
            <a:ext cx="1219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И-9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Й-10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К-11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Л-12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М-13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Н-14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О-15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П-16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4495800" y="1600200"/>
            <a:ext cx="1219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Р-17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С-18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Т-19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У-20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Ф-21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Х-22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Ц-23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Ч-24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5867400" y="1600200"/>
            <a:ext cx="1676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Ш-25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Щ-26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Ъ-27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Ы-28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Ь-29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Э-30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Ю-31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ru-RU" sz="2600" dirty="0" smtClean="0"/>
              <a:t>Я-32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sz="5400" u="sng" smtClean="0"/>
              <a:t>I V</a:t>
            </a:r>
            <a:r>
              <a:rPr lang="ru-RU" sz="5400" u="sng" dirty="0" smtClean="0"/>
              <a:t> ЭТАП</a:t>
            </a:r>
            <a:r>
              <a:rPr sz="5400" u="sng" smtClean="0"/>
              <a:t/>
            </a:r>
            <a:br>
              <a:rPr sz="5400" u="sng" smtClean="0"/>
            </a:br>
            <a:r>
              <a:rPr lang="ru-RU" sz="5400" u="sng" dirty="0" smtClean="0"/>
              <a:t>ПИСЬМО С ФРОНТА</a:t>
            </a:r>
            <a:endParaRPr lang="ru-RU" sz="5400" u="sng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sz="5400" u="sng" smtClean="0"/>
              <a:t>V</a:t>
            </a:r>
            <a:r>
              <a:rPr lang="ru-RU" sz="5400" u="sng" dirty="0" smtClean="0"/>
              <a:t> ЭТАП</a:t>
            </a:r>
            <a:r>
              <a:rPr sz="5400" u="sng" smtClean="0"/>
              <a:t/>
            </a:r>
            <a:br>
              <a:rPr sz="5400" u="sng" smtClean="0"/>
            </a:br>
            <a:r>
              <a:rPr lang="ru-RU" sz="5400" u="sng" dirty="0" smtClean="0"/>
              <a:t>НА ПРИВАЛЕ</a:t>
            </a:r>
            <a:endParaRPr lang="ru-RU" sz="5400" u="sn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 smtClean="0"/>
              <a:t>ПОДВЕДЕНИЕ ИТОГОВ</a:t>
            </a:r>
            <a:endParaRPr lang="ru-RU" sz="5400" u="sng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 smtClean="0"/>
              <a:t>НАГРАЖДЕНИЕ</a:t>
            </a:r>
            <a:endParaRPr lang="ru-RU" sz="54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200 дней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Сколько дней длилась битва?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48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ФРИДРИХ ПАУЛЮС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Кто командовал 6-й немецкой армией?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413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Маршал СССР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Еременко Андрей Иванович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Кто командовал Сталинградским фронтом?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«УРАН»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называлась стратегическая наступательная операция наших войск?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«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055" y="838200"/>
            <a:ext cx="82296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называлась стратегическая военная операция Германии по выведению 6-й армии Паулюса из окружения Красной армии?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74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ГУРТЬЕВ Л. Н.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Кто командовал прославленной Сибирской дивизией?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130</TotalTime>
  <Words>587</Words>
  <Application>Microsoft Office PowerPoint</Application>
  <PresentationFormat>Экран (4:3)</PresentationFormat>
  <Paragraphs>161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Constantia</vt:lpstr>
      <vt:lpstr>Wingdings 2</vt:lpstr>
      <vt:lpstr>Бумажная</vt:lpstr>
      <vt:lpstr>СТАЛИНГРАД:  200 ДНЕЙ МУЖЕСТВА</vt:lpstr>
      <vt:lpstr>I ЭТАП ВОЕННЫЙ ЭРУДИТ</vt:lpstr>
      <vt:lpstr>Назовите дату начала Сталинградской битвы. </vt:lpstr>
      <vt:lpstr>Сколько дней длилась битва?</vt:lpstr>
      <vt:lpstr>Кто командовал 6-й немецкой армией? </vt:lpstr>
      <vt:lpstr>Кто командовал Сталинградским фронтом?</vt:lpstr>
      <vt:lpstr>Как называлась стратегическая наступательная операция наших войск?</vt:lpstr>
      <vt:lpstr>Как называлась стратегическая военная операция Германии по выведению 6-й армии Паулюса из окружения Красной армии?</vt:lpstr>
      <vt:lpstr>Кто командовал прославленной Сибирской дивизией?</vt:lpstr>
      <vt:lpstr>Кто был начальником штаба 6-й армии Паулюса?</vt:lpstr>
      <vt:lpstr>Кто командовал Донским фронтом?</vt:lpstr>
      <vt:lpstr>Когда был создан Сталинградский фронт?</vt:lpstr>
      <vt:lpstr>Когда началась операция «Зимняя гроза»? </vt:lpstr>
      <vt:lpstr>Презентация PowerPoint</vt:lpstr>
      <vt:lpstr>Какие армии участвовали в обороне южной части города?</vt:lpstr>
      <vt:lpstr>Упорные бои велись в Сталинграде за каждый дом, улицу, цех, пролет, этаж, подвал. Этот дом на площади имени 9-го Января немцы штурмовали 58 дней. Под каким названием он вошел в историю Сталинградской битвы? </vt:lpstr>
      <vt:lpstr>Войска каких фронтов осуществляли контрнаступление под Сталинградом?</vt:lpstr>
      <vt:lpstr>Под каким названием в историю Сталинградской битвы вошла территория города, находящаяся южнее завода «Баррикады», где сейчас построены новые жилые дома и вырос на берегу Волги парк?</vt:lpstr>
      <vt:lpstr>Кто подписал условия о капитуляции с советской стороны?</vt:lpstr>
      <vt:lpstr>Кто командир легендарной 13-й гвардейской дивизии?</vt:lpstr>
      <vt:lpstr>Командующий 62-ой армии генерал В.И. Чуйков восхищался мужеством молодых защитников Сталинграда. Он сказал: «Когда 62-ая армия, с треском выбив немцев, снова с высоко поднятыми знаменами пройдет через весь Сталинград, лучшую улицу в городе мы назовем...» Как вы думаете, какое название ей хотел дать В.И. Чуйков? </vt:lpstr>
      <vt:lpstr>Военные историки называют Сталинградскую битву «Каннами XX века». В чем сходство Сталинградской битвы со сражением близ селения Канны в 216 г. до н.э.?</vt:lpstr>
      <vt:lpstr>Когда наше командование обратилось к окруженным в Сталинграде фашистским войскам с предложением о капитуляции? </vt:lpstr>
      <vt:lpstr>Когда замкнулось Сталинградское кольцо? </vt:lpstr>
      <vt:lpstr>Во время Сталинградской битвы появилось новое название - «Лог смерти». Где он находился и почему был так назван? </vt:lpstr>
      <vt:lpstr>Известно, что контрнаступление Красной армии началось 19 ноября 1942г. Назовите первоначальную дату контрнаступления, назначенную Сталиным и Ставкой. Кто и почему настоял на перенесении срока контрнаступления? </vt:lpstr>
      <vt:lpstr>О тяжелых боях в этих местах говорит такой факт: после Сталинградской битвы на одном квадратном метре земли можно было насчитать от 500 до 1250 осколков. Весной 1943 года там даже не поднялась трава. О каком историческом месте идет речь?        </vt:lpstr>
      <vt:lpstr>9 мая 1970 года, когда советский народ отмечал 25-летие Победы над Германией, на площади Героев на Мамаевом кургане была заложена капсула-обращение к потомкам. Когда ее вскроют и прочтут письмо?     </vt:lpstr>
      <vt:lpstr>Сразу после войны началось восстановление разрушенного города. Какая улица Волгограда была отстроена первой? </vt:lpstr>
      <vt:lpstr>Эскизы какого художника были использованы при изготовлении медали "За оборону Сталинграда"?   </vt:lpstr>
      <vt:lpstr>I I I ЭТАП ШИФРОВАЛЬЩИКИ</vt:lpstr>
      <vt:lpstr>КЛЮЧИ</vt:lpstr>
      <vt:lpstr>I V ЭТАП ПИСЬМО С ФРОНТА</vt:lpstr>
      <vt:lpstr>V ЭТАП НА ПРИВАЛЕ</vt:lpstr>
      <vt:lpstr>ПОДВЕДЕНИЕ ИТОГОВ</vt:lpstr>
      <vt:lpstr>НАГРАЖДЕНИЕ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СТАЛИНГРАД:  200 ДНЕЙ МУЖЕСТВА</dc:title>
  <cp:lastModifiedBy>user1260</cp:lastModifiedBy>
  <cp:revision>13</cp:revision>
  <dcterms:modified xsi:type="dcterms:W3CDTF">2021-02-19T01:39:38Z</dcterms:modified>
</cp:coreProperties>
</file>