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63" r:id="rId3"/>
    <p:sldId id="271" r:id="rId4"/>
    <p:sldId id="259" r:id="rId5"/>
    <p:sldId id="258" r:id="rId6"/>
    <p:sldId id="260" r:id="rId7"/>
    <p:sldId id="267" r:id="rId8"/>
    <p:sldId id="262" r:id="rId9"/>
    <p:sldId id="266" r:id="rId10"/>
    <p:sldId id="265" r:id="rId11"/>
    <p:sldId id="268" r:id="rId12"/>
    <p:sldId id="269" r:id="rId13"/>
    <p:sldId id="261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BDA289-7ACF-4133-B46C-BAFEA235168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C8C047-96CB-4F8A-B64F-B977AE410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pro-dachnikov.com/uploads/posts/2021-10/1633336087_8-p-domashnii-tsvetok-oleandr-foto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pro-dachnikov.com/uploads/posts/2021-10/1633336087_8-p-domashnii-tsvetok-oleandr-foto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2500330" cy="33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71546"/>
            <a:ext cx="2553909" cy="340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142984"/>
            <a:ext cx="2446666" cy="32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2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Задача для математиков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428736"/>
            <a:ext cx="8183880" cy="4857784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Ученые выяснили, что за сутки </a:t>
            </a:r>
            <a:r>
              <a:rPr lang="ru-RU" dirty="0" err="1" smtClean="0"/>
              <a:t>хлорофитум</a:t>
            </a:r>
            <a:r>
              <a:rPr lang="ru-RU" dirty="0" smtClean="0"/>
              <a:t> полностью очищает жилое помещение. </a:t>
            </a:r>
          </a:p>
          <a:p>
            <a:pPr>
              <a:buNone/>
            </a:pPr>
            <a:r>
              <a:rPr lang="ru-RU" dirty="0" smtClean="0"/>
              <a:t>  Для очищения воздуха в комнате площадью около 20 квадратных метров достаточно 6 экземпляров растений.</a:t>
            </a:r>
          </a:p>
          <a:p>
            <a:endParaRPr lang="ru-RU" dirty="0" smtClean="0"/>
          </a:p>
          <a:p>
            <a:r>
              <a:rPr lang="ru-RU" i="1" dirty="0" smtClean="0"/>
              <a:t>Сколько цветков понадобится для комнаты в 40 квадратных метров?</a:t>
            </a:r>
            <a:endParaRPr lang="ru-RU" dirty="0" smtClean="0"/>
          </a:p>
          <a:p>
            <a:r>
              <a:rPr lang="ru-RU" i="1" dirty="0" smtClean="0"/>
              <a:t>Сделайте выводы о пользе  </a:t>
            </a:r>
            <a:r>
              <a:rPr lang="ru-RU" i="1" dirty="0" err="1" smtClean="0"/>
              <a:t>хлорофитума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0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3183252" cy="34290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Цель – определить,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является ли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хлорофитум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другом для нас?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https://theslide.ru/img/tmb/7/635988/1f0a67af0c6a0c6a8e33281cfcb1bb54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57232"/>
            <a:ext cx="2833707" cy="212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fhd.multiurok.ru/7/c/c/7cca5e3e5c0061c8fe1c27a46b122f7a1760f364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2857520" cy="2143140"/>
          </a:xfrm>
          <a:prstGeom prst="rect">
            <a:avLst/>
          </a:prstGeom>
          <a:noFill/>
        </p:spPr>
      </p:pic>
      <p:sp>
        <p:nvSpPr>
          <p:cNvPr id="5124" name="AutoShape 4" descr="https://xn--52-kmc.xn--80aafey1amqq.xn--d1acj3b/images/events/cover/a5455be5c5cafce772fc7c3ebaf2b68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xn--52-kmc.xn--80aafey1amqq.xn--d1acj3b/images/events/cover/a5455be5c5cafce772fc7c3ebaf2b68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857628"/>
            <a:ext cx="253576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341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000108"/>
            <a:ext cx="4071966" cy="164307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Хлорофитум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– наш друг!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https://theslide.ru/img/tmb/7/635988/1f0a67af0c6a0c6a8e33281cfcb1bb54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643314"/>
            <a:ext cx="2500329" cy="18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fhd.multiurok.ru/7/c/c/7cca5e3e5c0061c8fe1c27a46b122f7a1760f364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876"/>
            <a:ext cx="2667019" cy="2000264"/>
          </a:xfrm>
          <a:prstGeom prst="rect">
            <a:avLst/>
          </a:prstGeom>
          <a:noFill/>
        </p:spPr>
      </p:pic>
      <p:sp>
        <p:nvSpPr>
          <p:cNvPr id="5124" name="AutoShape 4" descr="https://xn--52-kmc.xn--80aafey1amqq.xn--d1acj3b/images/events/cover/a5455be5c5cafce772fc7c3ebaf2b68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xn--52-kmc.xn--80aafey1amqq.xn--d1acj3b/images/events/cover/a5455be5c5cafce772fc7c3ebaf2b68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71876"/>
            <a:ext cx="253576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s://www.martin-sad.ru/upload/iblock/4b6/4b60b76464aecee070153cd836e12eb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714356"/>
            <a:ext cx="2107787" cy="26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1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Физминутка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- загадка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https://www.culture.ru/storage/images/4e9cfce6-9ca4-5891-aa71-0792ffd0ed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014990" cy="4511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95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Правила ухода за зеленым другом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111\Downloads\45d3a86834788008c2d2ce00309e88ca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964770" cy="4473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0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8632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857232"/>
            <a:ext cx="32364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Хлорофитум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22" name="AutoShape 2" descr="https://pro-dachnikov.com/uploads/posts/2021-10/1633336087_8-p-domashnii-tsvetok-oleandr-foto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pro-dachnikov.com/uploads/posts/2021-10/1633336087_8-p-domashnii-tsvetok-oleandr-foto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2500330" cy="33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71546"/>
            <a:ext cx="2553909" cy="340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142984"/>
            <a:ext cx="2446666" cy="32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662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429132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Хлорофитум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– мой друг!?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22" name="AutoShape 2" descr="https://pro-dachnikov.com/uploads/posts/2021-10/1633336087_8-p-domashnii-tsvetok-oleandr-foto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pro-dachnikov.com/uploads/posts/2021-10/1633336087_8-p-domashnii-tsvetok-oleandr-foto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2500330" cy="33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71546"/>
            <a:ext cx="2553909" cy="340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142984"/>
            <a:ext cx="2446666" cy="32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662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Амазонская лилия, Олеандр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s://oir.mobi/uploads/posts/2021-09/1631241840_2-oir-mobi-p-komnatnii-tsvetok-liliya-amazonskaya-tsvet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7" y="857232"/>
            <a:ext cx="3000000" cy="39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AutoShape 2" descr="https://pro-dachnikov.com/uploads/posts/2021-10/1633336087_8-p-domashnii-tsvetok-oleandr-foto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pro-dachnikov.com/uploads/posts/2021-10/1633336087_8-p-domashnii-tsvetok-oleandr-foto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857232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662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3183252" cy="34290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Цель – определить,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является ли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хлорофитум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другом для нас?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https://theslide.ru/img/tmb/7/635988/1f0a67af0c6a0c6a8e33281cfcb1bb54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57232"/>
            <a:ext cx="2833707" cy="212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fhd.multiurok.ru/7/c/c/7cca5e3e5c0061c8fe1c27a46b122f7a1760f364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2857520" cy="2143140"/>
          </a:xfrm>
          <a:prstGeom prst="rect">
            <a:avLst/>
          </a:prstGeom>
          <a:noFill/>
        </p:spPr>
      </p:pic>
      <p:sp>
        <p:nvSpPr>
          <p:cNvPr id="5124" name="AutoShape 4" descr="https://xn--52-kmc.xn--80aafey1amqq.xn--d1acj3b/images/events/cover/a5455be5c5cafce772fc7c3ebaf2b68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xn--52-kmc.xn--80aafey1amqq.xn--d1acj3b/images/events/cover/a5455be5c5cafce772fc7c3ebaf2b68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857628"/>
            <a:ext cx="253576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341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Историческая справка</a:t>
            </a:r>
            <a:b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b="1" dirty="0" err="1" smtClean="0"/>
              <a:t>Хлорофитум</a:t>
            </a:r>
            <a:endParaRPr lang="ru-RU" b="1" dirty="0" smtClean="0"/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dirty="0" smtClean="0"/>
              <a:t>   Название рода означает: </a:t>
            </a:r>
            <a:r>
              <a:rPr lang="ru-RU" b="1" dirty="0" smtClean="0"/>
              <a:t>«</a:t>
            </a:r>
            <a:r>
              <a:rPr lang="ru-RU" b="1" dirty="0" err="1" smtClean="0"/>
              <a:t>chloros</a:t>
            </a:r>
            <a:r>
              <a:rPr lang="ru-RU" b="1" dirty="0" smtClean="0"/>
              <a:t>» — «зеленый» и «</a:t>
            </a:r>
            <a:r>
              <a:rPr lang="ru-RU" b="1" dirty="0" err="1" smtClean="0"/>
              <a:t>phyton</a:t>
            </a:r>
            <a:r>
              <a:rPr lang="ru-RU" b="1" dirty="0" smtClean="0"/>
              <a:t>» — «растение»</a:t>
            </a:r>
            <a:r>
              <a:rPr lang="ru-RU" dirty="0" smtClean="0"/>
              <a:t>. В быту </a:t>
            </a:r>
            <a:r>
              <a:rPr lang="ru-RU" dirty="0" err="1" smtClean="0"/>
              <a:t>хлорофитум</a:t>
            </a:r>
            <a:r>
              <a:rPr lang="ru-RU" dirty="0" smtClean="0"/>
              <a:t> называют — «паучок», «</a:t>
            </a:r>
            <a:r>
              <a:rPr lang="ru-RU" dirty="0" smtClean="0"/>
              <a:t>зеленая </a:t>
            </a:r>
            <a:r>
              <a:rPr lang="ru-RU" dirty="0" smtClean="0"/>
              <a:t>лилия», «невестина фата», "веселая семейка". Первые виды этого рода, происходящие из Южной Африки, впервые были описаны в 1794 году, а во второй половине XIX века </a:t>
            </a:r>
            <a:r>
              <a:rPr lang="ru-RU" dirty="0" err="1" smtClean="0"/>
              <a:t>хлорофитумы</a:t>
            </a:r>
            <a:r>
              <a:rPr lang="ru-RU" dirty="0" smtClean="0"/>
              <a:t> были импортированы в Европу, где сразу стали чрезвычайно популярными.</a:t>
            </a:r>
          </a:p>
          <a:p>
            <a:endParaRPr lang="ru-RU" dirty="0" smtClean="0"/>
          </a:p>
          <a:p>
            <a:r>
              <a:rPr lang="ru-RU" i="1" dirty="0" smtClean="0"/>
              <a:t>Какие прозвища получил </a:t>
            </a:r>
            <a:r>
              <a:rPr lang="ru-RU" i="1" dirty="0" err="1" smtClean="0"/>
              <a:t>хлорофитум</a:t>
            </a:r>
            <a:r>
              <a:rPr lang="ru-RU" i="1" dirty="0" smtClean="0"/>
              <a:t> в народе?</a:t>
            </a:r>
            <a:endParaRPr lang="ru-RU" dirty="0" smtClean="0"/>
          </a:p>
          <a:p>
            <a:r>
              <a:rPr lang="ru-RU" i="1" dirty="0" smtClean="0"/>
              <a:t>Почему ему дали такие прозвища? </a:t>
            </a:r>
            <a:endParaRPr lang="ru-RU" dirty="0" smtClean="0"/>
          </a:p>
          <a:p>
            <a:r>
              <a:rPr lang="ru-RU" i="1" dirty="0" smtClean="0"/>
              <a:t>Соедини прозвище с соответствующей ему картинкой: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0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leuramour.ru/wp-content/uploads/5/2/5/52548b795064f95a299d46a384ff07d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artin-sad.ru/upload/iblock/4b6/4b60b76464aecee070153cd836e12e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071810"/>
            <a:ext cx="2107787" cy="26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4598" y="571480"/>
            <a:ext cx="2114564" cy="2643206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71876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192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leuramour.ru/wp-content/uploads/5/2/5/52548b795064f95a299d46a384ff07d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artin-sad.ru/upload/iblock/4b6/4b60b76464aecee070153cd836e12e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86124"/>
            <a:ext cx="2107787" cy="26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571480"/>
            <a:ext cx="1938534" cy="2423168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14686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00100" y="27146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Паучок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768" y="107154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Водяная лилия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535782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Невестина фата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500063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Веселая семейка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192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Справка для ботаников.</a:t>
            </a:r>
            <a:b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Самые полезные растения для человека.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Листья </a:t>
            </a:r>
            <a:r>
              <a:rPr lang="ru-RU" dirty="0" err="1" smtClean="0"/>
              <a:t>хлорофитума</a:t>
            </a:r>
            <a:r>
              <a:rPr lang="ru-RU" dirty="0" smtClean="0"/>
              <a:t> обладают способностью поглощать электромагнитные волны от мобильных устройств и токсичные вещества, выделяемые синтетическими отделочными материалами, из которых сделаны мебель и бытовая техника. </a:t>
            </a:r>
            <a:r>
              <a:rPr lang="ru-RU" dirty="0" err="1" smtClean="0"/>
              <a:t>Хлорофитум</a:t>
            </a:r>
            <a:r>
              <a:rPr lang="ru-RU" dirty="0" smtClean="0"/>
              <a:t> одно из немногих домашних растений, которое  не вызывает аллергию у людей и животных.</a:t>
            </a:r>
          </a:p>
          <a:p>
            <a:endParaRPr lang="ru-RU" dirty="0" smtClean="0"/>
          </a:p>
          <a:p>
            <a:r>
              <a:rPr lang="ru-RU" i="1" dirty="0" smtClean="0"/>
              <a:t>Подчеркните два аргумента, говорящих о пользе  </a:t>
            </a:r>
            <a:r>
              <a:rPr lang="ru-RU" i="1" dirty="0" err="1" smtClean="0"/>
              <a:t>хлорофитума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i="1" dirty="0" smtClean="0"/>
              <a:t>Почему это очень важно?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0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318</TotalTime>
  <Words>160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Хлорофитум </vt:lpstr>
      <vt:lpstr>Хлорофитум – мой друг!?</vt:lpstr>
      <vt:lpstr>Амазонская лилия, Олеандр</vt:lpstr>
      <vt:lpstr>Цель – определить,  является ли хлорофитум  другом для нас?</vt:lpstr>
      <vt:lpstr>Историческая справка </vt:lpstr>
      <vt:lpstr>Слайд 7</vt:lpstr>
      <vt:lpstr>Слайд 8</vt:lpstr>
      <vt:lpstr>Справка для ботаников. </vt:lpstr>
      <vt:lpstr>Задача для математиков</vt:lpstr>
      <vt:lpstr>Цель – определить,  является ли хлорофитум  другом для нас?</vt:lpstr>
      <vt:lpstr>Хлорофитум – наш друг!</vt:lpstr>
      <vt:lpstr>Физминутка - загадка</vt:lpstr>
      <vt:lpstr>Правила ухода за зеленым другом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25</cp:revision>
  <dcterms:created xsi:type="dcterms:W3CDTF">2022-12-06T08:46:35Z</dcterms:created>
  <dcterms:modified xsi:type="dcterms:W3CDTF">2022-12-08T07:18:56Z</dcterms:modified>
</cp:coreProperties>
</file>