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7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8B1649-B498-4A24-AFC0-504266C4E0C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D36F3D-DDA8-4E81-96A8-41D6EB1D6F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5"/>
          </a:xfrm>
        </p:spPr>
        <p:txBody>
          <a:bodyPr/>
          <a:lstStyle/>
          <a:p>
            <a:r>
              <a:rPr lang="ru-RU" dirty="0" smtClean="0"/>
              <a:t>СИНКВЕЙН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1728192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Синквейн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- короткое нерифмованное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стихотворение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из 5 строк.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9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51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0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642D"/>
                </a:solidFill>
              </a:rPr>
              <a:t>Дети.</a:t>
            </a:r>
            <a:br>
              <a:rPr lang="ru-RU" sz="3600" b="1" dirty="0">
                <a:solidFill>
                  <a:srgbClr val="00642D"/>
                </a:solidFill>
              </a:rPr>
            </a:br>
            <a:r>
              <a:rPr lang="ru-RU" sz="3600" b="1" dirty="0">
                <a:solidFill>
                  <a:srgbClr val="00642D"/>
                </a:solidFill>
              </a:rPr>
              <a:t>Прекрасные, озорные.</a:t>
            </a:r>
            <a:br>
              <a:rPr lang="ru-RU" sz="3600" b="1" dirty="0">
                <a:solidFill>
                  <a:srgbClr val="00642D"/>
                </a:solidFill>
              </a:rPr>
            </a:br>
            <a:r>
              <a:rPr lang="ru-RU" sz="3600" b="1" dirty="0">
                <a:solidFill>
                  <a:srgbClr val="00642D"/>
                </a:solidFill>
              </a:rPr>
              <a:t>Играют, шалят, радуют.</a:t>
            </a:r>
            <a:br>
              <a:rPr lang="ru-RU" sz="3600" b="1" dirty="0">
                <a:solidFill>
                  <a:srgbClr val="00642D"/>
                </a:solidFill>
              </a:rPr>
            </a:br>
            <a:r>
              <a:rPr lang="ru-RU" sz="3600" b="1" dirty="0">
                <a:solidFill>
                  <a:srgbClr val="00642D"/>
                </a:solidFill>
              </a:rPr>
              <a:t>Цветы нашей жизни.</a:t>
            </a:r>
            <a:br>
              <a:rPr lang="ru-RU" sz="3600" b="1" dirty="0">
                <a:solidFill>
                  <a:srgbClr val="00642D"/>
                </a:solidFill>
              </a:rPr>
            </a:br>
            <a:r>
              <a:rPr lang="ru-RU" sz="3600" b="1" dirty="0">
                <a:solidFill>
                  <a:srgbClr val="00642D"/>
                </a:solidFill>
              </a:rPr>
              <a:t>Радость.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4325"/>
            <a:ext cx="6480720" cy="361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           Гаджет</a:t>
            </a:r>
            <a:endParaRPr lang="ru-RU" sz="3600" b="1" dirty="0" smtClean="0"/>
          </a:p>
          <a:p>
            <a:r>
              <a:rPr lang="ru-RU" sz="3600" b="1" dirty="0" smtClean="0"/>
              <a:t>Маленький, функциональный.</a:t>
            </a:r>
          </a:p>
          <a:p>
            <a:r>
              <a:rPr lang="ru-RU" sz="3600" b="1" dirty="0" smtClean="0"/>
              <a:t>Работает, дополняет, расширяет.</a:t>
            </a:r>
          </a:p>
          <a:p>
            <a:r>
              <a:rPr lang="ru-RU" sz="3600" b="1" dirty="0" smtClean="0"/>
              <a:t>Компактное устройство, выполняющее определенные задачи.</a:t>
            </a:r>
          </a:p>
          <a:p>
            <a:r>
              <a:rPr lang="ru-RU" sz="3600" b="1" dirty="0" smtClean="0"/>
              <a:t>Компьютер.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04960"/>
            <a:ext cx="6696745" cy="31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34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5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СИНКВЕЙН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Acer</dc:creator>
  <cp:lastModifiedBy>Acer</cp:lastModifiedBy>
  <cp:revision>8</cp:revision>
  <dcterms:created xsi:type="dcterms:W3CDTF">2020-03-31T05:11:49Z</dcterms:created>
  <dcterms:modified xsi:type="dcterms:W3CDTF">2021-02-21T14:33:57Z</dcterms:modified>
</cp:coreProperties>
</file>