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6" r:id="rId3"/>
    <p:sldId id="257" r:id="rId4"/>
    <p:sldId id="258" r:id="rId5"/>
    <p:sldId id="259" r:id="rId6"/>
    <p:sldId id="260" r:id="rId7"/>
    <p:sldId id="288" r:id="rId8"/>
    <p:sldId id="289" r:id="rId9"/>
    <p:sldId id="281" r:id="rId10"/>
    <p:sldId id="261" r:id="rId11"/>
    <p:sldId id="287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62" r:id="rId20"/>
    <p:sldId id="263" r:id="rId21"/>
    <p:sldId id="264" r:id="rId22"/>
    <p:sldId id="278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2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86" y="-759418"/>
            <a:ext cx="10910807" cy="533141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ГБОУ Школа №1400 3до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ознавательно-творческий проект</a:t>
            </a:r>
            <a:r>
              <a:rPr lang="ru-RU" sz="4000" dirty="0"/>
              <a:t> 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    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 волшебница зима!»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воспитатель средней группы: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 И.Н. 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2021г.</a:t>
            </a:r>
          </a:p>
        </p:txBody>
      </p:sp>
    </p:spTree>
    <p:extLst>
      <p:ext uri="{BB962C8B-B14F-4D97-AF65-F5344CB8AC3E}">
        <p14:creationId xmlns:p14="http://schemas.microsoft.com/office/powerpoint/2010/main" val="95228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9385"/>
            <a:ext cx="1194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10288" y="-461319"/>
            <a:ext cx="8534400" cy="169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Лепка(</a:t>
            </a:r>
            <a:r>
              <a:rPr lang="ru-RU" sz="4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63" y="1247802"/>
            <a:ext cx="3429000" cy="5511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176" y="1027271"/>
            <a:ext cx="3429000" cy="5609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98854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6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E6FE7C-B48C-40E7-B06C-AAC7460E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8CAE33A-038E-4F3E-AC05-C16B2FDB8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8" y="753531"/>
            <a:ext cx="4555065" cy="586740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D0D838-AD63-4128-97A2-9B68230772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236132"/>
            <a:ext cx="5384800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6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89" y="0"/>
            <a:ext cx="3429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02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88" y="-370702"/>
            <a:ext cx="8534400" cy="176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Постановка сказки «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7881"/>
            <a:ext cx="12192000" cy="5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7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9704" y="-238897"/>
            <a:ext cx="8534400" cy="1540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807308"/>
            <a:ext cx="3429000" cy="6050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702" y="867031"/>
            <a:ext cx="3429000" cy="6050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04" y="1013253"/>
            <a:ext cx="3429000" cy="5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4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7" y="0"/>
            <a:ext cx="3429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963" y="0"/>
            <a:ext cx="3429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1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3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-123568"/>
            <a:ext cx="8534400" cy="1383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5546"/>
            <a:ext cx="12192000" cy="56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" y="247650"/>
            <a:ext cx="730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Работа с родителями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40" y="1091513"/>
            <a:ext cx="3038354" cy="5766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660" y="1091513"/>
            <a:ext cx="3000633" cy="57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54" y="288325"/>
            <a:ext cx="1179658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I этап- организационный</a:t>
            </a:r>
          </a:p>
          <a:p>
            <a:endParaRPr lang="ru-RU" sz="32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творческий проект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проведения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(01.12.2020г. – 01.02.2021г.)</a:t>
            </a:r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дети, родители, воспитатели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ФЗК, музыкальный руководитель.</a:t>
            </a:r>
          </a:p>
          <a:p>
            <a:r>
              <a:rPr lang="ru-RU" sz="2400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4-5лет.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работа над 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в условиях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образовательного процесса ДОУ расширить, обогатить, систематизировать и творчески применить знания детей о сезонных изменениях в зимнее время года, о жизни растений, животных и птиц зимой, зимних забавах и развлечениях, музыкальных произведениях о зиме. Ребенок активнее накапливает опыт и усваивает знания в результате непосредственного общения с природой в ходе наблюдений, игр и экспериментирований</a:t>
            </a:r>
            <a:r>
              <a:rPr lang="ru-RU" sz="2400" dirty="0"/>
              <a:t>.</a:t>
            </a:r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87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6" y="1095631"/>
            <a:ext cx="11796584" cy="5667633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4212" y="82378"/>
            <a:ext cx="6400800" cy="749644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Информация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74191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" y="0"/>
            <a:ext cx="1105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330"/>
            <a:ext cx="12192000" cy="61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3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3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8718" y="525825"/>
            <a:ext cx="9211159" cy="5696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III этап- заключительный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Идет волшебница зима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решил проблему развития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детей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усвоение детьми знаний о сезонных изменениях в живой и неживой природе, жизни животных зимой, зимующих птицах нашей местности; зимних развлечениях, видах спорта, ; произведениях советских композиторов о зиме, песнях и танцах. Знания, приобретенные детьми в ходе реализации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стали достоянием их личного опыта. Дети научились самостоятельно и с помощью родителей, воспитателей и педагогов искать информацию, проводить практическую работу и делать соответствующие выводы. Большинство родителей с огромным удовольствием и желанием приняли участие в нашем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приняли активное участие в  выставке семейных рисунков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Зима - Волшебница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14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" y="202496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результаты:</a:t>
            </a: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называть зимние природные явления.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детей о сезонных изменениях в природе (изменения в погоде,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зимой, поведение зверей и птиц);</a:t>
            </a: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детьми о безопасном поведении зимой во время прогулок;</a:t>
            </a: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зимних забавах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детей бережно относиться к природе, умение замечать красоту зимней природы.</a:t>
            </a: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любознательности и эмоциональной отзывчивости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</p:spTree>
    <p:extLst>
      <p:ext uri="{BB962C8B-B14F-4D97-AF65-F5344CB8AC3E}">
        <p14:creationId xmlns:p14="http://schemas.microsoft.com/office/powerpoint/2010/main" val="3862350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4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78" y="140043"/>
            <a:ext cx="118048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создать для детей условия для расширения и закрепления знаний о зиме.</a:t>
            </a:r>
          </a:p>
          <a:p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обогатить представления детей о характерных признаках зимы средней полосы России, сезонных изменениях в природе и жизни животных и птиц, связанных с зимним периодом, зимними играми на свежем воздухе.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мыслительные операции: анализ, сравнение, установление связей между явлениями природы в процессе элементарных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опытов.Развивать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продуктивную деятельность детей: совершенствовать навыки и умения в рисовании, лепке, аппликации; развивать творческие и музыкальные способности.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интерес к зимним забавам, развлечениям, играм, песням и пляскам. Воспитывать бережное и заботливое отношение ко всему живому.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3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665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 проекта: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у детей необходимых знаний по теме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детьми опыта взаимодействия друг с другом, со взрослыми;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 познавательной активности;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устойчивого интереса к наблюдениям за явлениями в природе;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и сотрудничество родителей как участников педагогического процесса.</a:t>
            </a:r>
          </a:p>
          <a:p>
            <a:pPr marL="342900" indent="-342900">
              <a:buFontTx/>
              <a:buChar char="-"/>
            </a:pP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 проекта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до участников проекта важность данной проблемы.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Подобрать методическую и художественную литература, иллюстративный материал по данной теме.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Подобрать материалы, игрушки, атрибуты для игровой, досуговой деятельности.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Составить содержание выполнения проектной деятельности</a:t>
            </a:r>
          </a:p>
          <a:p>
            <a:pPr marL="342900" indent="-342900">
              <a:buFontTx/>
              <a:buChar char="-"/>
            </a:pP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6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467" y="122167"/>
            <a:ext cx="107998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в проекте: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сказка»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Рисование.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«Морозные узоры»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Знакомство с зимними видами спорта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Папка – передвижка для родителей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«Пришла волшебница зима!»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Беседа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 пришла»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Слушание музыки. П. И. Чайковский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года.»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фрагмент 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«Зима»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7.Трудовая деятельность на улице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семейных поделок на тему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Беседа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звери зимуют»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Лепка.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«Снежная баба»»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полезна прогулка зимой?»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Беседа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Рисование.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«Заяц зимой»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Беседа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деревья»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Развитие речи. Рассказы из опыта детей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«Новогодние встречи»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Рисование.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«Снеговики»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и зимние забавы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Проведение опытов и экспериментов с водой и льдом. 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льдинки- игрушки»</a:t>
            </a:r>
            <a:endParaRPr lang="ru-RU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0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88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II-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–основной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</a:t>
            </a:r>
          </a:p>
          <a:p>
            <a:endParaRPr lang="ru-RU" sz="40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95" y="1186249"/>
            <a:ext cx="3429000" cy="5614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182" y="1243914"/>
            <a:ext cx="3429000" cy="5614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938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0F3A2C-1629-4653-8CE3-536F22166C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2" y="1049866"/>
            <a:ext cx="4402667" cy="4724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470B64-9400-472D-B6A2-741990D430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321733"/>
            <a:ext cx="7048500" cy="60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0900EC-03F1-46AB-8D01-3A84D4F24D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670" y="711199"/>
            <a:ext cx="4165600" cy="4453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2AFCF0-7644-49D3-9F96-5F073320E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1199"/>
            <a:ext cx="3776133" cy="43688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632F1B-E6AA-4864-BE69-2BD77DED14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35" y="1439335"/>
            <a:ext cx="3776133" cy="3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1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2401"/>
            <a:ext cx="5300132" cy="431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D7A303-59AF-4221-ADA4-E5F2A9163B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66" y="190501"/>
            <a:ext cx="6773334" cy="64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4066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386</TotalTime>
  <Words>130</Words>
  <Application>Microsoft Office PowerPoint</Application>
  <PresentationFormat>Произвольный</PresentationFormat>
  <Paragraphs>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Сектор</vt:lpstr>
      <vt:lpstr>               ГБОУ Школа №1400 3до       Познавательно-творческий проект                 «Идет волшебница зима!»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ПЕРВОЙ МЛАДШЕЙ ГРУППЕ                 «  ИДЁТ ВОЛШЕБНИЦА ЗИМА»</dc:title>
  <dc:creator>RePack by Diakov</dc:creator>
  <cp:lastModifiedBy>Надежда</cp:lastModifiedBy>
  <cp:revision>37</cp:revision>
  <dcterms:created xsi:type="dcterms:W3CDTF">2019-01-19T13:01:47Z</dcterms:created>
  <dcterms:modified xsi:type="dcterms:W3CDTF">2021-02-23T12:29:42Z</dcterms:modified>
</cp:coreProperties>
</file>