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65" r:id="rId4"/>
    <p:sldId id="266" r:id="rId5"/>
    <p:sldId id="267" r:id="rId6"/>
    <p:sldId id="276" r:id="rId7"/>
    <p:sldId id="277" r:id="rId8"/>
    <p:sldId id="269" r:id="rId9"/>
    <p:sldId id="268" r:id="rId10"/>
    <p:sldId id="261" r:id="rId11"/>
    <p:sldId id="262" r:id="rId12"/>
    <p:sldId id="263" r:id="rId13"/>
    <p:sldId id="260" r:id="rId14"/>
    <p:sldId id="258" r:id="rId15"/>
    <p:sldId id="271" r:id="rId16"/>
    <p:sldId id="272" r:id="rId17"/>
    <p:sldId id="270" r:id="rId18"/>
    <p:sldId id="273" r:id="rId19"/>
    <p:sldId id="274" r:id="rId20"/>
    <p:sldId id="278" r:id="rId21"/>
    <p:sldId id="275" r:id="rId22"/>
    <p:sldId id="279" r:id="rId23"/>
    <p:sldId id="25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AF16-8CE8-465D-9212-370CFBBA61A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B3DC-D206-4CA0-AA14-56A1E2C02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AF16-8CE8-465D-9212-370CFBBA61A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B3DC-D206-4CA0-AA14-56A1E2C02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AF16-8CE8-465D-9212-370CFBBA61A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B3DC-D206-4CA0-AA14-56A1E2C02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AF16-8CE8-465D-9212-370CFBBA61A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B3DC-D206-4CA0-AA14-56A1E2C02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AF16-8CE8-465D-9212-370CFBBA61A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B3DC-D206-4CA0-AA14-56A1E2C02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AF16-8CE8-465D-9212-370CFBBA61A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B3DC-D206-4CA0-AA14-56A1E2C02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AF16-8CE8-465D-9212-370CFBBA61A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B3DC-D206-4CA0-AA14-56A1E2C02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AF16-8CE8-465D-9212-370CFBBA61A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B3DC-D206-4CA0-AA14-56A1E2C02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AF16-8CE8-465D-9212-370CFBBA61A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B3DC-D206-4CA0-AA14-56A1E2C02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AF16-8CE8-465D-9212-370CFBBA61A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B3DC-D206-4CA0-AA14-56A1E2C02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AF16-8CE8-465D-9212-370CFBBA61A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7B3DC-D206-4CA0-AA14-56A1E2C02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2AF16-8CE8-465D-9212-370CFBBA61AC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B3DC-D206-4CA0-AA14-56A1E2C024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esign-iprint.ru/assets/images/dlya-sadika/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094" y="-1603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74638"/>
            <a:ext cx="9324528" cy="1143000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№1 «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995937" y="2174875"/>
            <a:ext cx="4690864" cy="427846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 – аэробика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развитии координации движений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дошкольников</a:t>
            </a: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Климова Валентина Михайловна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Маил\Desktop\i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548" y="1916832"/>
            <a:ext cx="3252669" cy="423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03200"/>
            <a:ext cx="9193213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1"/>
            <a:ext cx="9324528" cy="9807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 нам плечи расправляет, силу, ловкость нам дает.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нам мышцы развивает, на рекорды нас зовет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аил\Desktop\фото на степах\P1150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79388"/>
            <a:ext cx="9193213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7780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весёлый круглый мяч, непоседа и силач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Маил\Desktop\фото на степах\P116007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4" y="764704"/>
            <a:ext cx="9167813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400050"/>
            <a:ext cx="9193213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аил\Desktop\фото на степах\P1160080.JPG"/>
          <p:cNvPicPr>
            <a:picLocks noChangeAspect="1" noChangeArrowheads="1"/>
          </p:cNvPicPr>
          <p:nvPr/>
        </p:nvPicPr>
        <p:blipFill>
          <a:blip r:embed="rId3" cstate="print"/>
          <a:srcRect b="7127"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89644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Обруч, кубики помогут.    Гибкость нам развить немного.                                       Будем чаще наклоняться, приседать и нагибаться.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231775"/>
            <a:ext cx="9193213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0"/>
            <a:ext cx="9324528" cy="86409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Мама, мамочка, мамуля!   Лучше всех на свете ты!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Восхищаюсь и люблю я!  Твои нежные черты!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ил\Desktop\фото на степах\P1150764.JPG"/>
          <p:cNvPicPr>
            <a:picLocks noChangeAspect="1" noChangeArrowheads="1"/>
          </p:cNvPicPr>
          <p:nvPr/>
        </p:nvPicPr>
        <p:blipFill>
          <a:blip r:embed="rId3" cstate="print"/>
          <a:srcRect t="5609"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90500"/>
            <a:ext cx="9193213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0"/>
            <a:ext cx="9324528" cy="79208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 – это жизнь, а не игра! Спорт – распорядок дня с утра!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 – дисциплина, тяжкий труд! Это праздник и триумф!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ил\Desktop\фото на степах\IMG_2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68275"/>
            <a:ext cx="9193213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1"/>
            <a:ext cx="9324528" cy="112474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Нам смелым, и сильным, и ловким. Со спортом всегда по пути.  Ребят не страшат тренировки .  Пусть сердце стучится в груди.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флешка\видео мое\фото разное\фото для презентации\IMG_20180427_110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5857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61925"/>
            <a:ext cx="9193213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0"/>
            <a:ext cx="9324528" cy="79208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здоровья важен спорт, чтоб болезням дать отпор,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Нужно спортом заниматься, и здоровым оставаться.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флешка\видео мое\фото разное\фото для презентации\IMG-89ffd12f9de17031d3fa6ddb926e1bc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744680"/>
            <a:ext cx="9324528" cy="6113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57163"/>
            <a:ext cx="9193213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9324528" cy="8640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 –класс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региональной стажировочной сессии 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флешка\видео мое\фото разное\фото\DSC04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052736"/>
            <a:ext cx="9324528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57163"/>
            <a:ext cx="9193213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0"/>
            <a:ext cx="9324528" cy="9807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Обмен опытом 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районном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етодическом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бъединении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инструкторов по физической культуре,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Усольского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F:\флешка\мое фото\Рисунок1.jpg"/>
          <p:cNvPicPr/>
          <p:nvPr/>
        </p:nvPicPr>
        <p:blipFill>
          <a:blip r:embed="rId3" cstate="print"/>
          <a:srcRect l="1923" t="2703" r="1923" b="2703"/>
          <a:stretch>
            <a:fillRect/>
          </a:stretch>
        </p:blipFill>
        <p:spPr bwMode="auto">
          <a:xfrm>
            <a:off x="-180528" y="1052736"/>
            <a:ext cx="9324528" cy="5805264"/>
          </a:xfrm>
          <a:prstGeom prst="rect">
            <a:avLst/>
          </a:prstGeom>
          <a:ln w="3175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57163"/>
            <a:ext cx="9193213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188640"/>
            <a:ext cx="9324528" cy="79208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Физкультурой мы в саду много занимались.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зарядке по утрам крепли, закалялись</a:t>
            </a:r>
            <a:r>
              <a:rPr lang="ru-RU" sz="2400" dirty="0" smtClean="0"/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ил\Downloads\IMG-8fac044084e7eedee7bc78f19391026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164307"/>
            <a:ext cx="9324528" cy="5693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95250"/>
            <a:ext cx="9193213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7"/>
            <a:ext cx="8964488" cy="115212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-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физическое развитие детей старшего дошкольного возраста средствами занятий физкультурно-оздоровительной направленности (степ - аэробики)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8748464" cy="489654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оптимизировать рост и развитие опорно-двигательного аппарата (формирование правильной осанки, профилактика плоскостопия);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содействовать развитию и функциональному совершенствованию органов дыхания, кровообращения,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системы организма;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улучшить физические способности: координацию движений, силу, выносливость, скорость, чувство равновесия, ориентировку в пространстве;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 закреплять умение детей ритмично двигаться в соответствии с характером музыки;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воспитывать морально-волевые качества: внимание, сосредоточенность, настойчивость в достижении положительных результатов, выдержку.</a:t>
            </a:r>
          </a:p>
          <a:p>
            <a:pPr algn="just"/>
            <a:endParaRPr lang="ru-RU" sz="3600" dirty="0" smtClean="0">
              <a:solidFill>
                <a:srgbClr val="002060"/>
              </a:solidFill>
            </a:endParaRPr>
          </a:p>
          <a:p>
            <a:pPr algn="just"/>
            <a:endParaRPr lang="ru-RU" sz="3600" dirty="0" smtClean="0">
              <a:solidFill>
                <a:srgbClr val="002060"/>
              </a:solidFill>
            </a:endParaRPr>
          </a:p>
          <a:p>
            <a:pPr algn="just"/>
            <a:endParaRPr lang="ru-RU" sz="3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57163"/>
            <a:ext cx="9193213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9324528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зарядке, здоровье в порядке!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Маил\Desktop\IMG-1468c1b648d5865f66a5468b339ac2cf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377" y="836712"/>
            <a:ext cx="9255377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esign-iprint.ru/assets/images/dlya-sadika/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9" name="Picture 1" descr="C:\Users\Маил\Desktop\IMG-012dade79f2f3eafa434bdb672be5bd7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36363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ds05.infourok.ru/uploads/ex/0223/000902d2-f1d1a8f0/img20.jpg"/>
          <p:cNvPicPr>
            <a:picLocks noChangeAspect="1" noChangeArrowheads="1"/>
          </p:cNvPicPr>
          <p:nvPr/>
        </p:nvPicPr>
        <p:blipFill>
          <a:blip r:embed="rId2" cstate="print"/>
          <a:srcRect t="1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esign-iprint.ru/assets/images/dlya-sadika/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0811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№1 «</a:t>
            </a:r>
            <a:r>
              <a:rPr lang="ru-RU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1960" y="2174875"/>
            <a:ext cx="4474841" cy="442247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 – аэробика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развитии координации движений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 дошкольников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Климова Валентина Михайловна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Маил\Desktop\i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88840"/>
            <a:ext cx="3384376" cy="4410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95250"/>
            <a:ext cx="9193213" cy="684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640960" cy="93610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дошкольными образовательными учреждениями 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р.п.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Маил\Desktop\иркутск выступление\фото для презентации\P1140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2756"/>
            <a:ext cx="8964488" cy="5454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esign-iprint.ru/assets/images/dlya-sadika/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Маил\Desktop\иркутск выступление\фото для презентации\P1140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6438" y="0"/>
            <a:ext cx="948977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design-iprint.ru/assets/images/dlya-sadika/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Маил\Desktop\иркутск выступление\фото для презентации\P1130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324528" cy="6883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98425"/>
            <a:ext cx="9193213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Маил\Desktop\иркутск выступление\фото для презентации\P1140176.JPG"/>
          <p:cNvPicPr>
            <a:picLocks noChangeAspect="1" noChangeArrowheads="1"/>
          </p:cNvPicPr>
          <p:nvPr/>
        </p:nvPicPr>
        <p:blipFill>
          <a:blip r:embed="rId3" cstate="print"/>
          <a:srcRect t="11656"/>
          <a:stretch>
            <a:fillRect/>
          </a:stretch>
        </p:blipFill>
        <p:spPr bwMode="auto">
          <a:xfrm>
            <a:off x="-181544" y="854730"/>
            <a:ext cx="9325544" cy="6003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260649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Спорт- это не только увлеченье, но еще и долгий, тяжкий труд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98425"/>
            <a:ext cx="9193213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920880" cy="7647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важен спорт для всех.  Он – здоровье и успех.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Маил\Desktop\иркутск выступление\фото для презентации\P11108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98425"/>
            <a:ext cx="9193213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Сказка учит нас любить.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сказке звери оживают, начинают говорить</a:t>
            </a:r>
            <a:r>
              <a:rPr lang="ru-RU" sz="2800" b="1" dirty="0" smtClean="0"/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Маил\Pictures\114_PANA\P1140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93213" cy="716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полезно без сомненья.  Все, что связано с движеньем. Вот, поэтому ребятки.   Будем делать мы зарядку.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Маил\Documents\фото для видео\image (4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814" y="1052736"/>
            <a:ext cx="9167813" cy="5949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302</Words>
  <Application>Microsoft Office PowerPoint</Application>
  <PresentationFormat>Экран (4:3)</PresentationFormat>
  <Paragraphs>39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Муниципальное бюджетное дошкольное образовательное учреждение  детский сад №1 «Алёнушка»</vt:lpstr>
      <vt:lpstr>Цель - физическое развитие детей старшего дошкольного возраста средствами занятий физкультурно-оздоровительной направленности (степ - аэробики)</vt:lpstr>
      <vt:lpstr>Сотрудничество  с дошкольными образовательными учреждениями  р.п. Белореченский</vt:lpstr>
      <vt:lpstr>Презентация PowerPoint</vt:lpstr>
      <vt:lpstr>Презентация PowerPoint</vt:lpstr>
      <vt:lpstr>Презентация PowerPoint</vt:lpstr>
      <vt:lpstr>Очень важен спорт для всех.  Он – здоровье и успех.</vt:lpstr>
      <vt:lpstr>Сказка учит нас любить.  В сказке звери оживают, начинают говорить.</vt:lpstr>
      <vt:lpstr> Нам полезно без сомненья.  Все, что связано с движеньем. Вот, поэтому ребятки.   Будем делать мы зарядку. </vt:lpstr>
      <vt:lpstr>Спорт нам плечи расправляет, силу, ловкость нам дает. Он нам мышцы развивает, на рекорды нас зовет</vt:lpstr>
      <vt:lpstr>Мой весёлый круглый мяч, непоседа и силач</vt:lpstr>
      <vt:lpstr>Презентация PowerPoint</vt:lpstr>
      <vt:lpstr>Мама, мамочка, мамуля!   Лучше всех на свете ты! Восхищаюсь и люблю я!  Твои нежные черты!</vt:lpstr>
      <vt:lpstr>Спорт – это жизнь, а не игра! Спорт – распорядок дня с утра! Спорт – дисциплина, тяжкий труд! Это праздник и триумф!</vt:lpstr>
      <vt:lpstr>Нам смелым, и сильным, и ловким. Со спортом всегда по пути.  Ребят не страшат тренировки .  Пусть сердце стучится в груди.</vt:lpstr>
      <vt:lpstr>Для здоровья важен спорт, чтоб болезням дать отпор, Нужно спортом заниматься, и здоровым оставаться.</vt:lpstr>
      <vt:lpstr>Мастер –класс  в рамках региональной стажировочной сессии  </vt:lpstr>
      <vt:lpstr>Обмен опытом   на районном методическом объединении  инструкторов по физической культуре, Усольского района</vt:lpstr>
      <vt:lpstr>Физкультурой мы в саду много занимались. На зарядке по утрам крепли, закалялись.</vt:lpstr>
      <vt:lpstr>Спасибо зарядке, здоровье в порядке!</vt:lpstr>
      <vt:lpstr>Презентация PowerPoint</vt:lpstr>
      <vt:lpstr>Презентация PowerPoint</vt:lpstr>
      <vt:lpstr>Муниципальное бюджетное дошкольное образовательное учреждение  детский сад №1 «Алёнушка»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№1 «Аленушка»</dc:title>
  <dc:creator>Маил</dc:creator>
  <cp:lastModifiedBy>М</cp:lastModifiedBy>
  <cp:revision>20</cp:revision>
  <dcterms:created xsi:type="dcterms:W3CDTF">2021-02-09T13:13:05Z</dcterms:created>
  <dcterms:modified xsi:type="dcterms:W3CDTF">2021-02-12T04:24:23Z</dcterms:modified>
</cp:coreProperties>
</file>