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oundtimes.ru/muzykalnaya-shkatulka/velikie-kompozitory/dmitrij-shostakovi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IMG_3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n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259238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0212" y="4000504"/>
            <a:ext cx="8713788" cy="611981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CCECFF"/>
                </a:solidFill>
              </a:rPr>
              <a:t>Вспомним всех поименно,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CCECFF"/>
                </a:solidFill>
              </a:rPr>
              <a:t>Горем вспомним своим…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CCECFF"/>
                </a:solidFill>
              </a:rPr>
              <a:t>Это нужно – не мертвым!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CCECFF"/>
                </a:solidFill>
              </a:rPr>
              <a:t>Это надо живым!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CCECFF"/>
                </a:solidFill>
              </a:rPr>
              <a:t>              </a:t>
            </a:r>
            <a:r>
              <a:rPr lang="ru-RU" sz="2000" dirty="0">
                <a:solidFill>
                  <a:srgbClr val="CCECFF"/>
                </a:solidFill>
              </a:rPr>
              <a:t>Р. Рождественский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27 января 2019г. </a:t>
            </a:r>
            <a:r>
              <a:rPr lang="ru-RU" sz="4900" b="1" dirty="0" smtClean="0">
                <a:solidFill>
                  <a:schemeClr val="tx1"/>
                </a:solidFill>
              </a:rPr>
              <a:t>- 75-летие снятия Блокады Ленинграда</a:t>
            </a:r>
            <a:endParaRPr lang="ru-RU" sz="4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6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/>
              <a:t>Начало </a:t>
            </a:r>
            <a:r>
              <a:rPr lang="ru-RU" sz="4400" b="1" i="1" dirty="0" smtClean="0"/>
              <a:t>наступательных операций с целью снятия блокады.</a:t>
            </a:r>
            <a:endParaRPr lang="ru-RU" sz="4400" b="1" dirty="0"/>
          </a:p>
        </p:txBody>
      </p:sp>
      <p:pic>
        <p:nvPicPr>
          <p:cNvPr id="4" name="Picture 5" descr="1943_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57430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proriv-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5375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27 января – снятие блокады Ленинграда (1944 г.)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Picture 5" descr="27 января – снятие блокады Ленинграда (1944 г.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86676" cy="496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К вечному огню…</a:t>
            </a:r>
            <a:endParaRPr lang="ru-RU" sz="4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Содержимое 6" descr="105_27015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642910" y="1571612"/>
            <a:ext cx="7167596" cy="4888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t>Пискаревское мемориальное кладбище</a:t>
            </a:r>
            <a:r>
              <a:rPr lang="ru-RU" sz="4800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6" descr="105_27015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000100" y="1500174"/>
            <a:ext cx="9144000" cy="5749925"/>
          </a:xfrm>
          <a:noFill/>
          <a:ln/>
        </p:spPr>
      </p:pic>
      <p:pic>
        <p:nvPicPr>
          <p:cNvPr id="5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500174"/>
            <a:ext cx="3177540" cy="4572000"/>
          </a:xfrm>
          <a:noFill/>
          <a:ln/>
        </p:spPr>
      </p:pic>
      <p:pic>
        <p:nvPicPr>
          <p:cNvPr id="6" name="Содержимое 7" descr="003.jpg"/>
          <p:cNvPicPr>
            <a:picLocks noChangeAspect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643438" y="1500174"/>
            <a:ext cx="31797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749px-Piskarevskoye_Memorial_Cemetery_Monument_03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571472" y="214290"/>
            <a:ext cx="7997194" cy="640629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4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243282" cy="2443272"/>
          </a:xfrm>
          <a:prstGeom prst="rect">
            <a:avLst/>
          </a:prstGeom>
          <a:noFill/>
        </p:spPr>
      </p:pic>
      <p:pic>
        <p:nvPicPr>
          <p:cNvPr id="5" name="Picture 4" descr="savich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1736" y="2357430"/>
            <a:ext cx="6357942" cy="425982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sveto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125" y="214290"/>
            <a:ext cx="8699875" cy="585791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013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736"/>
            <a:ext cx="8709292" cy="5249643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1-й артобстрел  Ленинграда</a:t>
            </a:r>
            <a:r>
              <a:rPr lang="ru-RU" sz="2800" dirty="0"/>
              <a:t>. </a:t>
            </a:r>
            <a:r>
              <a:rPr lang="ru-RU" sz="2000" dirty="0">
                <a:solidFill>
                  <a:schemeClr val="bg1"/>
                </a:solidFill>
              </a:rPr>
              <a:t>Н. А. Павлов. 1942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Город </a:t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во время бомбежек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Picture 5" descr="admiralteistv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9"/>
            <a:ext cx="5072098" cy="3214710"/>
          </a:xfrm>
          <a:prstGeom prst="rect">
            <a:avLst/>
          </a:prstGeom>
          <a:noFill/>
        </p:spPr>
      </p:pic>
      <p:pic>
        <p:nvPicPr>
          <p:cNvPr id="5" name="Picture 10" descr="user pos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4143372" cy="3771900"/>
          </a:xfrm>
          <a:prstGeom prst="rect">
            <a:avLst/>
          </a:prstGeom>
          <a:noFill/>
        </p:spPr>
      </p:pic>
      <p:pic>
        <p:nvPicPr>
          <p:cNvPr id="6" name="Содержимое 7" descr="23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292725" y="142852"/>
            <a:ext cx="38512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Голод в блокадном Ленинграде</a:t>
            </a:r>
            <a:endParaRPr lang="ru-RU" sz="4000" b="1" dirty="0"/>
          </a:p>
        </p:txBody>
      </p:sp>
      <p:pic>
        <p:nvPicPr>
          <p:cNvPr id="4" name="Содержимое 5" descr="5087de5c820a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44" y="1428736"/>
            <a:ext cx="6214437" cy="367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510367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" pitchFamily="18" charset="0"/>
              </a:rPr>
              <a:t>На жителей города обрушился голод. Единственным продуктом питания был хлеб, но и его не хватало. Суточная норма в декабре 1941 года рабочим составляла 250 граммов, всем остальным – 125 граммов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9" descr="712_2008_11_08_21_21_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329716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Жизнь во время Блокады</a:t>
            </a:r>
            <a:endParaRPr lang="ru-RU" sz="4000" b="1" dirty="0"/>
          </a:p>
        </p:txBody>
      </p:sp>
      <p:pic>
        <p:nvPicPr>
          <p:cNvPr id="4" name="Picture 5" descr="Блокада Ленинград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810000" cy="2857500"/>
          </a:xfrm>
          <a:prstGeom prst="rect">
            <a:avLst/>
          </a:prstGeom>
          <a:noFill/>
        </p:spPr>
      </p:pic>
      <p:pic>
        <p:nvPicPr>
          <p:cNvPr id="6" name="Содержимое 7" descr="object_38.1114271356.302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4500570"/>
            <a:ext cx="3572052" cy="2210816"/>
          </a:xfrm>
          <a:prstGeom prst="rect">
            <a:avLst/>
          </a:prstGeom>
          <a:noFill/>
          <a:ln/>
        </p:spPr>
      </p:pic>
      <p:pic>
        <p:nvPicPr>
          <p:cNvPr id="7" name="Содержимое 7" descr="Blokada-2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000496" y="1571612"/>
            <a:ext cx="36163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user pos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3395" y="285728"/>
            <a:ext cx="2310605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Картина С.С. </a:t>
            </a:r>
            <a:r>
              <a:rPr lang="ru-RU" sz="4000" b="1" dirty="0" err="1" smtClean="0"/>
              <a:t>Боим</a:t>
            </a:r>
            <a:r>
              <a:rPr lang="ru-RU" sz="4000" b="1" dirty="0" smtClean="0"/>
              <a:t> «Ладога – дорога жизни»</a:t>
            </a:r>
            <a:endParaRPr lang="ru-RU" sz="4000" b="1" dirty="0"/>
          </a:p>
        </p:txBody>
      </p:sp>
      <p:pic>
        <p:nvPicPr>
          <p:cNvPr id="5" name="Рисунок 4" descr="https://lh5.googleusercontent.com/_rwJN1dPQyRs/TbJ78Dl-6TI/AAAAAAAACbs/bqVvPWgLCbs/s900/%D0%9B%D0%B0%D0%B4%D0%BE%D0%B3%D0%B0%20-%20%D0%B4%D0%BE%D1%80%D0%BE%D0%B3%D0%B0%20%D0%B6%D0%B8%D0%B7%D0%BD%D0%B8.%2019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327999" cy="49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Дорога  Жизни</a:t>
            </a:r>
            <a:endParaRPr lang="ru-RU" sz="4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Picture 5" descr="Весной на Дороге жизни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680232" cy="2623448"/>
          </a:xfrm>
          <a:prstGeom prst="rect">
            <a:avLst/>
          </a:prstGeom>
          <a:noFill/>
        </p:spPr>
      </p:pic>
      <p:pic>
        <p:nvPicPr>
          <p:cNvPr id="5" name="Picture 4" descr="Первым испытал дорогу санный обоз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3372" y="3429000"/>
            <a:ext cx="4787900" cy="32448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Д.Д. Шостакович</a:t>
            </a:r>
            <a:endParaRPr lang="ru-RU" sz="4000" b="1" dirty="0"/>
          </a:p>
        </p:txBody>
      </p:sp>
      <p:pic>
        <p:nvPicPr>
          <p:cNvPr id="4" name="Содержимое 3" descr="http://soundtimes.ru/images/simfjniya/5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6223028" cy="370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429264"/>
            <a:ext cx="7715304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«Ленинградская» симфония Шостаковича была впервые исполнена в Северной столице 9 августа 1942 года и навсегда осталась символом мужества ленинградцев в блокадные годы.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Дневник Тани Савичевой</a:t>
            </a:r>
            <a:endParaRPr lang="ru-RU" sz="40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Picture 4" descr="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429552" cy="5100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</TotalTime>
  <Words>146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27 января 2019г. - 75-летие снятия Блокады Ленинграда</vt:lpstr>
      <vt:lpstr>1-й артобстрел  Ленинграда. Н. А. Павлов. 1942 </vt:lpstr>
      <vt:lpstr>Город  во время бомбежек</vt:lpstr>
      <vt:lpstr>Голод в блокадном Ленинграде</vt:lpstr>
      <vt:lpstr>Жизнь во время Блокады</vt:lpstr>
      <vt:lpstr>Картина С.С. Боим «Ладога – дорога жизни»</vt:lpstr>
      <vt:lpstr>Дорога  Жизни</vt:lpstr>
      <vt:lpstr>Д.Д. Шостакович</vt:lpstr>
      <vt:lpstr>Дневник Тани Савичевой</vt:lpstr>
      <vt:lpstr> Начало наступательных операций с целью снятия блокады.</vt:lpstr>
      <vt:lpstr>Слайд 11</vt:lpstr>
      <vt:lpstr>27 января – снятие блокады Ленинграда (1944 г.)</vt:lpstr>
      <vt:lpstr>К вечному огню…</vt:lpstr>
      <vt:lpstr>Пискаревское мемориальное кладбище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75-летие снятия Блокады Ленинграда</dc:title>
  <cp:lastModifiedBy>1</cp:lastModifiedBy>
  <cp:revision>20</cp:revision>
  <dcterms:modified xsi:type="dcterms:W3CDTF">2021-02-18T16:30:47Z</dcterms:modified>
</cp:coreProperties>
</file>