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8" r:id="rId2"/>
    <p:sldId id="412" r:id="rId3"/>
    <p:sldId id="413" r:id="rId4"/>
    <p:sldId id="414" r:id="rId5"/>
    <p:sldId id="417" r:id="rId6"/>
    <p:sldId id="415" r:id="rId7"/>
    <p:sldId id="421" r:id="rId8"/>
    <p:sldId id="419" r:id="rId9"/>
    <p:sldId id="420" r:id="rId10"/>
    <p:sldId id="424" r:id="rId11"/>
    <p:sldId id="425" r:id="rId12"/>
    <p:sldId id="426" r:id="rId13"/>
    <p:sldId id="416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080"/>
    <a:srgbClr val="66FF33"/>
    <a:srgbClr val="339933"/>
    <a:srgbClr val="FFFFCC"/>
    <a:srgbClr val="99CCFF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8017" autoAdjust="0"/>
  </p:normalViewPr>
  <p:slideViewPr>
    <p:cSldViewPr>
      <p:cViewPr varScale="1">
        <p:scale>
          <a:sx n="115" d="100"/>
          <a:sy n="115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1BAECC-3881-455A-B338-6CCB30C5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7E76B-63C1-4123-B61C-B2C0EB5CBF5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14660-7E7E-428E-A326-80D352834FE3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11C20-A679-4D53-A9E5-E3B58CB8039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7E76B-63C1-4123-B61C-B2C0EB5CBF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661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40F5C-F19C-4C50-BFFC-D28D9138671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D3CD4-D8A2-483A-8C1F-0E6B3D1EA1D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6BDE9-6643-4A26-AEB5-C04386974E5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BDED3-7BE1-47DB-822A-7893BD7B2B8B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993E1-23C1-4687-B067-3EBE57E617D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F9A35-68E0-4C46-9804-94B774A8D7E7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38F56-7188-4F85-A1DD-EA51093669BD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25881-C63F-4D40-BE96-F26ED64881C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9DCFA-3A68-4EFA-BD35-224395FF975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6990-BCAB-41D4-AB0D-9F1F909E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EF04-10C4-4628-B14C-348AAC162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93B9-C0C9-4D58-8BCE-DDF70CAA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B368-B973-4F94-B05D-6E648624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A6D3-B474-42B9-AC02-7F7CDAC7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4FA6-9CD8-456E-9221-25F4C92F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E159-0308-4BB3-A996-3F831701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8C22-A992-4952-87FC-E9D9739F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A932-68F3-4051-9464-E953AAB72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6ACB-F75A-49FE-95BB-9C13359A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08F7-82EA-4E97-B927-A3D9CFA23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6109649-CC33-414F-A7A3-AE33D1A5E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bin"/><Relationship Id="rId13" Type="http://schemas.openxmlformats.org/officeDocument/2006/relationships/audio" Target="../media/audio4.bin"/><Relationship Id="rId18" Type="http://schemas.openxmlformats.org/officeDocument/2006/relationships/audio" Target="../media/audio31.bin"/><Relationship Id="rId3" Type="http://schemas.openxmlformats.org/officeDocument/2006/relationships/audio" Target="../media/audio1.bin"/><Relationship Id="rId7" Type="http://schemas.openxmlformats.org/officeDocument/2006/relationships/audio" Target="../media/audio2.bin"/><Relationship Id="rId12" Type="http://schemas.openxmlformats.org/officeDocument/2006/relationships/audio" Target="../media/audio12.bin"/><Relationship Id="rId17" Type="http://schemas.openxmlformats.org/officeDocument/2006/relationships/audio" Target="../media/audio30.bin"/><Relationship Id="rId2" Type="http://schemas.openxmlformats.org/officeDocument/2006/relationships/notesSlide" Target="../notesSlides/notesSlide10.xml"/><Relationship Id="rId16" Type="http://schemas.openxmlformats.org/officeDocument/2006/relationships/audio" Target="../media/audio21.bin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11" Type="http://schemas.openxmlformats.org/officeDocument/2006/relationships/audio" Target="../media/audio9.bin"/><Relationship Id="rId5" Type="http://schemas.openxmlformats.org/officeDocument/2006/relationships/audio" Target="../media/audio6.bin"/><Relationship Id="rId15" Type="http://schemas.openxmlformats.org/officeDocument/2006/relationships/audio" Target="../media/audio17.bin"/><Relationship Id="rId10" Type="http://schemas.openxmlformats.org/officeDocument/2006/relationships/audio" Target="../media/audio19.bin"/><Relationship Id="rId19" Type="http://schemas.openxmlformats.org/officeDocument/2006/relationships/audio" Target="../media/audio32.bin"/><Relationship Id="rId4" Type="http://schemas.openxmlformats.org/officeDocument/2006/relationships/audio" Target="../media/audio3.bin"/><Relationship Id="rId9" Type="http://schemas.openxmlformats.org/officeDocument/2006/relationships/audio" Target="../media/audio16.bin"/><Relationship Id="rId14" Type="http://schemas.openxmlformats.org/officeDocument/2006/relationships/audio" Target="../media/audio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audio" Target="../media/audio34.bin"/><Relationship Id="rId18" Type="http://schemas.openxmlformats.org/officeDocument/2006/relationships/audio" Target="../media/audio13.bin"/><Relationship Id="rId3" Type="http://schemas.openxmlformats.org/officeDocument/2006/relationships/audio" Target="../media/audio1.bin"/><Relationship Id="rId21" Type="http://schemas.openxmlformats.org/officeDocument/2006/relationships/image" Target="../media/image1.jpeg"/><Relationship Id="rId7" Type="http://schemas.openxmlformats.org/officeDocument/2006/relationships/audio" Target="../media/audio19.bin"/><Relationship Id="rId12" Type="http://schemas.openxmlformats.org/officeDocument/2006/relationships/audio" Target="../media/audio16.bin"/><Relationship Id="rId17" Type="http://schemas.openxmlformats.org/officeDocument/2006/relationships/audio" Target="../media/audio36.bin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35.bin"/><Relationship Id="rId20" Type="http://schemas.openxmlformats.org/officeDocument/2006/relationships/audio" Target="../media/audio29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bin"/><Relationship Id="rId11" Type="http://schemas.openxmlformats.org/officeDocument/2006/relationships/audio" Target="../media/audio4.bin"/><Relationship Id="rId5" Type="http://schemas.openxmlformats.org/officeDocument/2006/relationships/audio" Target="../media/audio2.bin"/><Relationship Id="rId15" Type="http://schemas.openxmlformats.org/officeDocument/2006/relationships/audio" Target="../media/audio32.bin"/><Relationship Id="rId10" Type="http://schemas.openxmlformats.org/officeDocument/2006/relationships/audio" Target="../media/audio12.bin"/><Relationship Id="rId19" Type="http://schemas.openxmlformats.org/officeDocument/2006/relationships/audio" Target="../media/audio37.bin"/><Relationship Id="rId4" Type="http://schemas.openxmlformats.org/officeDocument/2006/relationships/audio" Target="../media/audio5.bin"/><Relationship Id="rId9" Type="http://schemas.openxmlformats.org/officeDocument/2006/relationships/audio" Target="../media/audio9.bin"/><Relationship Id="rId14" Type="http://schemas.openxmlformats.org/officeDocument/2006/relationships/audio" Target="../media/audio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audio" Target="../media/audio11.bin"/><Relationship Id="rId18" Type="http://schemas.openxmlformats.org/officeDocument/2006/relationships/audio" Target="../media/audio16.bin"/><Relationship Id="rId3" Type="http://schemas.openxmlformats.org/officeDocument/2006/relationships/audio" Target="../media/audio1.bin"/><Relationship Id="rId21" Type="http://schemas.openxmlformats.org/officeDocument/2006/relationships/audio" Target="../media/audio19.bin"/><Relationship Id="rId7" Type="http://schemas.openxmlformats.org/officeDocument/2006/relationships/audio" Target="../media/audio5.bin"/><Relationship Id="rId12" Type="http://schemas.openxmlformats.org/officeDocument/2006/relationships/audio" Target="../media/audio10.bin"/><Relationship Id="rId17" Type="http://schemas.openxmlformats.org/officeDocument/2006/relationships/audio" Target="../media/audio15.bin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4.bin"/><Relationship Id="rId20" Type="http://schemas.openxmlformats.org/officeDocument/2006/relationships/audio" Target="../media/audio18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bin"/><Relationship Id="rId11" Type="http://schemas.openxmlformats.org/officeDocument/2006/relationships/audio" Target="../media/audio9.bin"/><Relationship Id="rId5" Type="http://schemas.openxmlformats.org/officeDocument/2006/relationships/audio" Target="../media/audio3.bin"/><Relationship Id="rId15" Type="http://schemas.openxmlformats.org/officeDocument/2006/relationships/audio" Target="../media/audio13.bin"/><Relationship Id="rId10" Type="http://schemas.openxmlformats.org/officeDocument/2006/relationships/audio" Target="../media/audio8.bin"/><Relationship Id="rId19" Type="http://schemas.openxmlformats.org/officeDocument/2006/relationships/audio" Target="../media/audio17.bin"/><Relationship Id="rId4" Type="http://schemas.openxmlformats.org/officeDocument/2006/relationships/audio" Target="../media/audio2.bin"/><Relationship Id="rId9" Type="http://schemas.openxmlformats.org/officeDocument/2006/relationships/audio" Target="../media/audio7.bin"/><Relationship Id="rId14" Type="http://schemas.openxmlformats.org/officeDocument/2006/relationships/audio" Target="../media/audio12.bin"/><Relationship Id="rId2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bin"/><Relationship Id="rId13" Type="http://schemas.openxmlformats.org/officeDocument/2006/relationships/audio" Target="../media/audio12.bin"/><Relationship Id="rId18" Type="http://schemas.openxmlformats.org/officeDocument/2006/relationships/audio" Target="../media/audio9.bin"/><Relationship Id="rId3" Type="http://schemas.openxmlformats.org/officeDocument/2006/relationships/audio" Target="../media/audio1.bin"/><Relationship Id="rId21" Type="http://schemas.openxmlformats.org/officeDocument/2006/relationships/audio" Target="../media/audio17.bin"/><Relationship Id="rId7" Type="http://schemas.openxmlformats.org/officeDocument/2006/relationships/audio" Target="../media/audio6.bin"/><Relationship Id="rId12" Type="http://schemas.openxmlformats.org/officeDocument/2006/relationships/audio" Target="../media/audio11.bin"/><Relationship Id="rId17" Type="http://schemas.openxmlformats.org/officeDocument/2006/relationships/audio" Target="../media/audio2.bin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22.bin"/><Relationship Id="rId20" Type="http://schemas.openxmlformats.org/officeDocument/2006/relationships/audio" Target="../media/audio19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bin"/><Relationship Id="rId11" Type="http://schemas.openxmlformats.org/officeDocument/2006/relationships/audio" Target="../media/audio16.bin"/><Relationship Id="rId5" Type="http://schemas.openxmlformats.org/officeDocument/2006/relationships/audio" Target="../media/audio3.bin"/><Relationship Id="rId15" Type="http://schemas.openxmlformats.org/officeDocument/2006/relationships/audio" Target="../media/audio14.bin"/><Relationship Id="rId10" Type="http://schemas.openxmlformats.org/officeDocument/2006/relationships/audio" Target="../media/audio15.bin"/><Relationship Id="rId19" Type="http://schemas.openxmlformats.org/officeDocument/2006/relationships/audio" Target="../media/audio18.bin"/><Relationship Id="rId4" Type="http://schemas.openxmlformats.org/officeDocument/2006/relationships/audio" Target="../media/audio20.bin"/><Relationship Id="rId9" Type="http://schemas.openxmlformats.org/officeDocument/2006/relationships/audio" Target="../media/audio8.bin"/><Relationship Id="rId14" Type="http://schemas.openxmlformats.org/officeDocument/2006/relationships/audio" Target="../media/audio21.bin"/><Relationship Id="rId2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audio" Target="../media/audio13.bin"/><Relationship Id="rId18" Type="http://schemas.openxmlformats.org/officeDocument/2006/relationships/audio" Target="../media/audio19.bin"/><Relationship Id="rId3" Type="http://schemas.openxmlformats.org/officeDocument/2006/relationships/audio" Target="../media/audio1.bin"/><Relationship Id="rId21" Type="http://schemas.openxmlformats.org/officeDocument/2006/relationships/image" Target="../media/image1.jpeg"/><Relationship Id="rId7" Type="http://schemas.openxmlformats.org/officeDocument/2006/relationships/audio" Target="../media/audio7.bin"/><Relationship Id="rId12" Type="http://schemas.openxmlformats.org/officeDocument/2006/relationships/audio" Target="../media/audio12.bin"/><Relationship Id="rId17" Type="http://schemas.openxmlformats.org/officeDocument/2006/relationships/audio" Target="../media/audio18.bin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16.bin"/><Relationship Id="rId20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bin"/><Relationship Id="rId11" Type="http://schemas.openxmlformats.org/officeDocument/2006/relationships/audio" Target="../media/audio11.bin"/><Relationship Id="rId5" Type="http://schemas.openxmlformats.org/officeDocument/2006/relationships/audio" Target="../media/audio4.bin"/><Relationship Id="rId15" Type="http://schemas.openxmlformats.org/officeDocument/2006/relationships/audio" Target="../media/audio15.bin"/><Relationship Id="rId10" Type="http://schemas.openxmlformats.org/officeDocument/2006/relationships/audio" Target="../media/audio10.bin"/><Relationship Id="rId19" Type="http://schemas.openxmlformats.org/officeDocument/2006/relationships/audio" Target="../media/audio5.bin"/><Relationship Id="rId4" Type="http://schemas.openxmlformats.org/officeDocument/2006/relationships/audio" Target="../media/audio2.bin"/><Relationship Id="rId9" Type="http://schemas.openxmlformats.org/officeDocument/2006/relationships/audio" Target="../media/audio9.bin"/><Relationship Id="rId14" Type="http://schemas.openxmlformats.org/officeDocument/2006/relationships/audio" Target="../media/audio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bin"/><Relationship Id="rId13" Type="http://schemas.openxmlformats.org/officeDocument/2006/relationships/audio" Target="../media/audio15.bin"/><Relationship Id="rId18" Type="http://schemas.openxmlformats.org/officeDocument/2006/relationships/audio" Target="../media/audio9.bin"/><Relationship Id="rId3" Type="http://schemas.openxmlformats.org/officeDocument/2006/relationships/audio" Target="../media/audio12.bin"/><Relationship Id="rId21" Type="http://schemas.openxmlformats.org/officeDocument/2006/relationships/audio" Target="../media/audio5.bin"/><Relationship Id="rId7" Type="http://schemas.openxmlformats.org/officeDocument/2006/relationships/audio" Target="../media/audio2.bin"/><Relationship Id="rId12" Type="http://schemas.openxmlformats.org/officeDocument/2006/relationships/audio" Target="../media/audio13.bin"/><Relationship Id="rId17" Type="http://schemas.openxmlformats.org/officeDocument/2006/relationships/audio" Target="../media/audio3.bin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22.bin"/><Relationship Id="rId20" Type="http://schemas.openxmlformats.org/officeDocument/2006/relationships/audio" Target="../media/audio24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bin"/><Relationship Id="rId11" Type="http://schemas.openxmlformats.org/officeDocument/2006/relationships/audio" Target="../media/audio6.bin"/><Relationship Id="rId5" Type="http://schemas.openxmlformats.org/officeDocument/2006/relationships/audio" Target="../media/audio18.bin"/><Relationship Id="rId15" Type="http://schemas.openxmlformats.org/officeDocument/2006/relationships/audio" Target="../media/audio14.bin"/><Relationship Id="rId10" Type="http://schemas.openxmlformats.org/officeDocument/2006/relationships/audio" Target="../media/audio11.bin"/><Relationship Id="rId19" Type="http://schemas.openxmlformats.org/officeDocument/2006/relationships/audio" Target="../media/audio19.bin"/><Relationship Id="rId4" Type="http://schemas.openxmlformats.org/officeDocument/2006/relationships/audio" Target="../media/audio20.bin"/><Relationship Id="rId9" Type="http://schemas.openxmlformats.org/officeDocument/2006/relationships/audio" Target="../media/audio16.bin"/><Relationship Id="rId14" Type="http://schemas.openxmlformats.org/officeDocument/2006/relationships/audio" Target="../media/audio4.bin"/><Relationship Id="rId2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audio" Target="../media/audio18.bin"/><Relationship Id="rId18" Type="http://schemas.openxmlformats.org/officeDocument/2006/relationships/audio" Target="../media/audio17.bin"/><Relationship Id="rId3" Type="http://schemas.openxmlformats.org/officeDocument/2006/relationships/audio" Target="../media/audio1.bin"/><Relationship Id="rId21" Type="http://schemas.openxmlformats.org/officeDocument/2006/relationships/image" Target="../media/image1.jpeg"/><Relationship Id="rId7" Type="http://schemas.openxmlformats.org/officeDocument/2006/relationships/audio" Target="../media/audio7.bin"/><Relationship Id="rId12" Type="http://schemas.openxmlformats.org/officeDocument/2006/relationships/audio" Target="../media/audio13.bin"/><Relationship Id="rId17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14.bin"/><Relationship Id="rId20" Type="http://schemas.openxmlformats.org/officeDocument/2006/relationships/audio" Target="../media/audio16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bin"/><Relationship Id="rId11" Type="http://schemas.openxmlformats.org/officeDocument/2006/relationships/audio" Target="../media/audio11.bin"/><Relationship Id="rId5" Type="http://schemas.openxmlformats.org/officeDocument/2006/relationships/audio" Target="../media/audio5.bin"/><Relationship Id="rId15" Type="http://schemas.openxmlformats.org/officeDocument/2006/relationships/audio" Target="../media/audio19.bin"/><Relationship Id="rId10" Type="http://schemas.openxmlformats.org/officeDocument/2006/relationships/audio" Target="../media/audio10.bin"/><Relationship Id="rId19" Type="http://schemas.openxmlformats.org/officeDocument/2006/relationships/audio" Target="../media/audio9.bin"/><Relationship Id="rId4" Type="http://schemas.openxmlformats.org/officeDocument/2006/relationships/audio" Target="../media/audio3.bin"/><Relationship Id="rId9" Type="http://schemas.openxmlformats.org/officeDocument/2006/relationships/audio" Target="../media/audio15.bin"/><Relationship Id="rId14" Type="http://schemas.openxmlformats.org/officeDocument/2006/relationships/audio" Target="../media/audio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13" Type="http://schemas.openxmlformats.org/officeDocument/2006/relationships/audio" Target="../media/audio18.bin"/><Relationship Id="rId18" Type="http://schemas.openxmlformats.org/officeDocument/2006/relationships/audio" Target="../media/audio13.bin"/><Relationship Id="rId3" Type="http://schemas.openxmlformats.org/officeDocument/2006/relationships/audio" Target="../media/audio1.bin"/><Relationship Id="rId7" Type="http://schemas.openxmlformats.org/officeDocument/2006/relationships/audio" Target="../media/audio7.bin"/><Relationship Id="rId12" Type="http://schemas.openxmlformats.org/officeDocument/2006/relationships/audio" Target="../media/audio16.bin"/><Relationship Id="rId17" Type="http://schemas.openxmlformats.org/officeDocument/2006/relationships/audio" Target="../media/audio3.bin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11" Type="http://schemas.openxmlformats.org/officeDocument/2006/relationships/audio" Target="../media/audio11.bin"/><Relationship Id="rId5" Type="http://schemas.openxmlformats.org/officeDocument/2006/relationships/audio" Target="../media/audio6.bin"/><Relationship Id="rId15" Type="http://schemas.openxmlformats.org/officeDocument/2006/relationships/audio" Target="../media/audio9.bin"/><Relationship Id="rId10" Type="http://schemas.openxmlformats.org/officeDocument/2006/relationships/audio" Target="../media/audio24.bin"/><Relationship Id="rId19" Type="http://schemas.openxmlformats.org/officeDocument/2006/relationships/image" Target="../media/image1.jpeg"/><Relationship Id="rId4" Type="http://schemas.openxmlformats.org/officeDocument/2006/relationships/audio" Target="../media/audio12.bin"/><Relationship Id="rId9" Type="http://schemas.openxmlformats.org/officeDocument/2006/relationships/audio" Target="../media/audio21.bin"/><Relationship Id="rId14" Type="http://schemas.openxmlformats.org/officeDocument/2006/relationships/audio" Target="../media/audio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bin"/><Relationship Id="rId13" Type="http://schemas.openxmlformats.org/officeDocument/2006/relationships/audio" Target="../media/audio14.bin"/><Relationship Id="rId18" Type="http://schemas.openxmlformats.org/officeDocument/2006/relationships/audio" Target="../media/audio5.bin"/><Relationship Id="rId3" Type="http://schemas.openxmlformats.org/officeDocument/2006/relationships/audio" Target="../media/audio18.bin"/><Relationship Id="rId21" Type="http://schemas.openxmlformats.org/officeDocument/2006/relationships/audio" Target="../media/audio15.bin"/><Relationship Id="rId7" Type="http://schemas.openxmlformats.org/officeDocument/2006/relationships/audio" Target="../media/audio25.bin"/><Relationship Id="rId12" Type="http://schemas.openxmlformats.org/officeDocument/2006/relationships/audio" Target="../media/audio4.bin"/><Relationship Id="rId17" Type="http://schemas.openxmlformats.org/officeDocument/2006/relationships/audio" Target="../media/audio27.bin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9.bin"/><Relationship Id="rId20" Type="http://schemas.openxmlformats.org/officeDocument/2006/relationships/audio" Target="../media/audio19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bin"/><Relationship Id="rId11" Type="http://schemas.openxmlformats.org/officeDocument/2006/relationships/audio" Target="../media/audio12.bin"/><Relationship Id="rId5" Type="http://schemas.openxmlformats.org/officeDocument/2006/relationships/audio" Target="../media/audio2.bin"/><Relationship Id="rId15" Type="http://schemas.openxmlformats.org/officeDocument/2006/relationships/audio" Target="../media/audio26.bin"/><Relationship Id="rId10" Type="http://schemas.openxmlformats.org/officeDocument/2006/relationships/audio" Target="../media/audio6.bin"/><Relationship Id="rId19" Type="http://schemas.openxmlformats.org/officeDocument/2006/relationships/audio" Target="../media/audio13.bin"/><Relationship Id="rId4" Type="http://schemas.openxmlformats.org/officeDocument/2006/relationships/audio" Target="../media/audio7.bin"/><Relationship Id="rId9" Type="http://schemas.openxmlformats.org/officeDocument/2006/relationships/audio" Target="../media/audio11.bin"/><Relationship Id="rId14" Type="http://schemas.openxmlformats.org/officeDocument/2006/relationships/audio" Target="../media/audio22.bin"/><Relationship Id="rId2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13" Type="http://schemas.openxmlformats.org/officeDocument/2006/relationships/audio" Target="../media/audio7.bin"/><Relationship Id="rId18" Type="http://schemas.openxmlformats.org/officeDocument/2006/relationships/audio" Target="../media/audio27.bin"/><Relationship Id="rId3" Type="http://schemas.openxmlformats.org/officeDocument/2006/relationships/audio" Target="../media/audio1.bin"/><Relationship Id="rId7" Type="http://schemas.openxmlformats.org/officeDocument/2006/relationships/audio" Target="../media/audio26.bin"/><Relationship Id="rId12" Type="http://schemas.openxmlformats.org/officeDocument/2006/relationships/audio" Target="../media/audio19.bin"/><Relationship Id="rId17" Type="http://schemas.openxmlformats.org/officeDocument/2006/relationships/audio" Target="../media/audio28.bin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4.bin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11" Type="http://schemas.openxmlformats.org/officeDocument/2006/relationships/audio" Target="../media/audio16.bin"/><Relationship Id="rId5" Type="http://schemas.openxmlformats.org/officeDocument/2006/relationships/audio" Target="../media/audio6.bin"/><Relationship Id="rId15" Type="http://schemas.openxmlformats.org/officeDocument/2006/relationships/audio" Target="../media/audio9.bin"/><Relationship Id="rId10" Type="http://schemas.openxmlformats.org/officeDocument/2006/relationships/audio" Target="../media/audio18.bin"/><Relationship Id="rId19" Type="http://schemas.openxmlformats.org/officeDocument/2006/relationships/audio" Target="../media/audio29.bin"/><Relationship Id="rId4" Type="http://schemas.openxmlformats.org/officeDocument/2006/relationships/audio" Target="../media/audio12.bin"/><Relationship Id="rId9" Type="http://schemas.openxmlformats.org/officeDocument/2006/relationships/audio" Target="../media/audio11.bin"/><Relationship Id="rId14" Type="http://schemas.openxmlformats.org/officeDocument/2006/relationships/audio" Target="../media/audio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33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82" y="110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0" y="11430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88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Wunderfeld.</a:t>
            </a:r>
            <a:endParaRPr lang="ru-RU" sz="88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33а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533400" y="5334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может быть квартира?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11294" name="Text Box 34"/>
          <p:cNvSpPr txBox="1">
            <a:spLocks noChangeArrowheads="1"/>
          </p:cNvSpPr>
          <p:nvPr/>
        </p:nvSpPr>
        <p:spPr bwMode="auto">
          <a:xfrm>
            <a:off x="29718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l</a:t>
            </a:r>
            <a:endParaRPr lang="ru-RU" sz="7200">
              <a:cs typeface="Arial" charset="0"/>
            </a:endParaRPr>
          </a:p>
        </p:txBody>
      </p:sp>
      <p:sp>
        <p:nvSpPr>
          <p:cNvPr id="11295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k</a:t>
            </a:r>
            <a:endParaRPr lang="ru-RU" sz="7200">
              <a:cs typeface="Arial" charset="0"/>
            </a:endParaRPr>
          </a:p>
        </p:txBody>
      </p:sp>
      <p:sp>
        <p:nvSpPr>
          <p:cNvPr id="11296" name="Text Box 36"/>
          <p:cNvSpPr txBox="1">
            <a:spLocks noChangeArrowheads="1"/>
          </p:cNvSpPr>
          <p:nvPr/>
        </p:nvSpPr>
        <p:spPr bwMode="auto">
          <a:xfrm>
            <a:off x="40386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19050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61722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n</a:t>
            </a:r>
            <a:endParaRPr lang="ru-RU" sz="7200">
              <a:cs typeface="Arial" charset="0"/>
            </a:endParaRP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1054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51054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61722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39"/>
          <p:cNvSpPr>
            <a:spLocks noChangeArrowheads="1"/>
          </p:cNvSpPr>
          <p:nvPr/>
        </p:nvSpPr>
        <p:spPr bwMode="auto">
          <a:xfrm>
            <a:off x="29718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40386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lesty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У_тебя_хорошо_получается_а_т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rosto-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vy-chto-to-pereput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to-to-ne-shodits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33а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533400" y="5334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может быть роза?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12318" name="Text Box 34"/>
          <p:cNvSpPr txBox="1">
            <a:spLocks noChangeArrowheads="1"/>
          </p:cNvSpPr>
          <p:nvPr/>
        </p:nvSpPr>
        <p:spPr bwMode="auto">
          <a:xfrm>
            <a:off x="29718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c</a:t>
            </a:r>
            <a:endParaRPr lang="ru-RU" sz="7200">
              <a:cs typeface="Arial" charset="0"/>
            </a:endParaRPr>
          </a:p>
        </p:txBody>
      </p:sp>
      <p:sp>
        <p:nvSpPr>
          <p:cNvPr id="12319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s</a:t>
            </a:r>
            <a:endParaRPr lang="ru-RU" sz="7200">
              <a:cs typeface="Arial" charset="0"/>
            </a:endParaRPr>
          </a:p>
        </p:txBody>
      </p:sp>
      <p:sp>
        <p:nvSpPr>
          <p:cNvPr id="12320" name="Text Box 36"/>
          <p:cNvSpPr txBox="1">
            <a:spLocks noChangeArrowheads="1"/>
          </p:cNvSpPr>
          <p:nvPr/>
        </p:nvSpPr>
        <p:spPr bwMode="auto">
          <a:xfrm>
            <a:off x="40386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h</a:t>
            </a:r>
            <a:endParaRPr lang="ru-RU" sz="7200">
              <a:cs typeface="Arial" charset="0"/>
            </a:endParaRP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19050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1722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n</a:t>
            </a:r>
            <a:endParaRPr lang="ru-RU" sz="7200">
              <a:cs typeface="Arial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1054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ö</a:t>
            </a:r>
            <a:endParaRPr lang="ru-RU" sz="7200">
              <a:cs typeface="Arial" charset="0"/>
            </a:endParaRPr>
          </a:p>
        </p:txBody>
      </p:sp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51054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61722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39"/>
          <p:cNvSpPr>
            <a:spLocks noChangeArrowheads="1"/>
          </p:cNvSpPr>
          <p:nvPr/>
        </p:nvSpPr>
        <p:spPr bwMode="auto">
          <a:xfrm>
            <a:off x="29718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40386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7162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ö</a:t>
            </a:r>
            <a:endParaRPr lang="ru-RU" sz="2000" b="1"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t-tak-surp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v-vostor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-chto-to-pereput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to-to-ne-shodits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_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Будь внимательнее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33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82" y="110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0" y="1143000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100</a:t>
            </a:r>
            <a:r>
              <a:rPr kumimoji="0" lang="de-DE" sz="4400" b="1" i="1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der Radiergummi</a:t>
            </a:r>
          </a:p>
          <a:p>
            <a:pPr lvl="0" algn="ctr">
              <a:defRPr/>
            </a:pPr>
            <a:r>
              <a:rPr lang="de-DE" sz="4400" b="1" i="1" baseline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sz="4400" b="1" i="1" baseline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i="1" baseline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Bleistift</a:t>
            </a:r>
            <a:endParaRPr lang="de-DE" sz="4400" b="1" i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300</a:t>
            </a:r>
            <a:r>
              <a:rPr kumimoji="0" lang="de-DE" sz="4400" b="1" i="1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das Lese</a:t>
            </a:r>
            <a:r>
              <a:rPr lang="de-DE" sz="4400" b="1" i="1" noProof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kumimoji="0" lang="de-DE" sz="4400" b="1" i="1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eichen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1" baseline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der Anspitzer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1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500 das Heft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1" baseline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Schokoladen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1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2000 der Kugelschreiber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0791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33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Забирайте свой приз!</a:t>
            </a: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629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А  вот  и  приз!</a:t>
            </a: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 rot="-9721114">
            <a:off x="5486400" y="4572000"/>
            <a:ext cx="1219200" cy="381000"/>
          </a:xfrm>
          <a:prstGeom prst="ellipse">
            <a:avLst/>
          </a:prstGeom>
          <a:solidFill>
            <a:srgbClr val="66CC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 rot="-10297810">
            <a:off x="6172200" y="5029200"/>
            <a:ext cx="1219200" cy="381000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 rot="10800000">
            <a:off x="6248400" y="5562600"/>
            <a:ext cx="1219200" cy="381000"/>
          </a:xfrm>
          <a:prstGeom prst="ellipse">
            <a:avLst/>
          </a:prstGeom>
          <a:solidFill>
            <a:srgbClr val="FF006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 rot="9283336">
            <a:off x="4724400" y="4724400"/>
            <a:ext cx="1219200" cy="381000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 rot="12097392">
            <a:off x="5410200" y="5181600"/>
            <a:ext cx="1219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rot="10800000" wrap="none" anchor="ctr">
            <a:flatTx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 dirty="0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 rot="10800000">
            <a:off x="4267200" y="5257800"/>
            <a:ext cx="1219200" cy="381000"/>
          </a:xfrm>
          <a:prstGeom prst="ellipse">
            <a:avLst/>
          </a:prstGeom>
          <a:solidFill>
            <a:srgbClr val="FF006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 rot="-262506">
            <a:off x="4343400" y="5867400"/>
            <a:ext cx="1219200" cy="381000"/>
          </a:xfrm>
          <a:prstGeom prst="ellipse">
            <a:avLst/>
          </a:prstGeom>
          <a:solidFill>
            <a:srgbClr val="66CC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 rot="9684784">
            <a:off x="5029200" y="5486400"/>
            <a:ext cx="1219200" cy="381000"/>
          </a:xfrm>
          <a:prstGeom prst="ellipse">
            <a:avLst/>
          </a:prstGeom>
          <a:solidFill>
            <a:srgbClr val="FF00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 rot="10800000">
            <a:off x="5867400" y="5943600"/>
            <a:ext cx="1219200" cy="381000"/>
          </a:xfrm>
          <a:prstGeom prst="ellipse">
            <a:avLst/>
          </a:prstGeom>
          <a:solidFill>
            <a:srgbClr val="FF66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ot="10800000" wrap="none" anchor="ctr">
            <a:flatTx/>
          </a:bodyPr>
          <a:lstStyle/>
          <a:p>
            <a:pPr algn="ctr"/>
            <a:r>
              <a:rPr lang="de-DE" sz="2400" b="1">
                <a:solidFill>
                  <a:schemeClr val="hlink"/>
                </a:solidFill>
                <a:latin typeface="Algerian" pitchFamily="82" charset="0"/>
              </a:rPr>
              <a:t>$</a:t>
            </a:r>
            <a:endParaRPr lang="ru-RU" sz="2400" b="1">
              <a:solidFill>
                <a:schemeClr val="hlink"/>
              </a:solidFill>
              <a:latin typeface="Algerian" pitchFamily="82" charset="0"/>
            </a:endParaRPr>
          </a:p>
        </p:txBody>
      </p:sp>
      <p:pic>
        <p:nvPicPr>
          <p:cNvPr id="16" name="Рисунок 15" descr="sundu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643313"/>
            <a:ext cx="2971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33а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cs typeface="Arial" charset="0"/>
              </a:rPr>
              <a:t>b</a:t>
            </a:r>
            <a:endParaRPr lang="ru-RU" sz="2000" b="1" dirty="0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3100" name="Text Box 34"/>
          <p:cNvSpPr txBox="1">
            <a:spLocks noChangeArrowheads="1"/>
          </p:cNvSpPr>
          <p:nvPr/>
        </p:nvSpPr>
        <p:spPr bwMode="auto">
          <a:xfrm>
            <a:off x="2895600" y="2362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u</a:t>
            </a:r>
            <a:endParaRPr lang="ru-RU" sz="7200">
              <a:cs typeface="Arial" charset="0"/>
            </a:endParaRPr>
          </a:p>
        </p:txBody>
      </p:sp>
      <p:sp>
        <p:nvSpPr>
          <p:cNvPr id="3101" name="Text Box 35"/>
          <p:cNvSpPr txBox="1">
            <a:spLocks noChangeArrowheads="1"/>
          </p:cNvSpPr>
          <p:nvPr/>
        </p:nvSpPr>
        <p:spPr bwMode="auto">
          <a:xfrm>
            <a:off x="1828800" y="2362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M</a:t>
            </a:r>
            <a:endParaRPr lang="ru-RU" sz="7200">
              <a:cs typeface="Arial" charset="0"/>
            </a:endParaRPr>
          </a:p>
        </p:txBody>
      </p:sp>
      <p:sp>
        <p:nvSpPr>
          <p:cNvPr id="3102" name="Text Box 36"/>
          <p:cNvSpPr txBox="1">
            <a:spLocks noChangeArrowheads="1"/>
          </p:cNvSpPr>
          <p:nvPr/>
        </p:nvSpPr>
        <p:spPr bwMode="auto">
          <a:xfrm>
            <a:off x="3962400" y="2362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t</a:t>
            </a:r>
            <a:endParaRPr lang="ru-RU" sz="7200">
              <a:cs typeface="Arial" charset="0"/>
            </a:endParaRPr>
          </a:p>
        </p:txBody>
      </p:sp>
      <p:sp>
        <p:nvSpPr>
          <p:cNvPr id="3103" name="Text Box 37"/>
          <p:cNvSpPr txBox="1">
            <a:spLocks noChangeArrowheads="1"/>
          </p:cNvSpPr>
          <p:nvPr/>
        </p:nvSpPr>
        <p:spPr bwMode="auto">
          <a:xfrm>
            <a:off x="5029200" y="2362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t</a:t>
            </a:r>
            <a:endParaRPr lang="ru-RU" sz="7200">
              <a:cs typeface="Arial" charset="0"/>
            </a:endParaRPr>
          </a:p>
        </p:txBody>
      </p:sp>
      <p:sp>
        <p:nvSpPr>
          <p:cNvPr id="3104" name="Text Box 38"/>
          <p:cNvSpPr txBox="1">
            <a:spLocks noChangeArrowheads="1"/>
          </p:cNvSpPr>
          <p:nvPr/>
        </p:nvSpPr>
        <p:spPr bwMode="auto">
          <a:xfrm>
            <a:off x="6096000" y="2362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1828800" y="2362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1"/>
          <p:cNvSpPr>
            <a:spLocks noChangeArrowheads="1"/>
          </p:cNvSpPr>
          <p:nvPr/>
        </p:nvSpPr>
        <p:spPr bwMode="auto">
          <a:xfrm>
            <a:off x="2895600" y="2362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auto">
          <a:xfrm>
            <a:off x="6096000" y="2362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37" name="AutoShape 43"/>
          <p:cNvSpPr>
            <a:spLocks noChangeArrowheads="1"/>
          </p:cNvSpPr>
          <p:nvPr/>
        </p:nvSpPr>
        <p:spPr bwMode="auto">
          <a:xfrm>
            <a:off x="5029200" y="2362200"/>
            <a:ext cx="1066800" cy="1219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3962400" y="2362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381000" y="7620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0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lieben sie.</a:t>
            </a:r>
            <a:endParaRPr lang="ru-RU" sz="60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-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ma-ne-hvata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33а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5105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5105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781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672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5626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81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244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4123" name="Text Box 34"/>
          <p:cNvSpPr txBox="1">
            <a:spLocks noChangeArrowheads="1"/>
          </p:cNvSpPr>
          <p:nvPr/>
        </p:nvSpPr>
        <p:spPr bwMode="auto">
          <a:xfrm>
            <a:off x="19050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4124" name="Text Box 35"/>
          <p:cNvSpPr txBox="1">
            <a:spLocks noChangeArrowheads="1"/>
          </p:cNvSpPr>
          <p:nvPr/>
        </p:nvSpPr>
        <p:spPr bwMode="auto">
          <a:xfrm>
            <a:off x="8382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W</a:t>
            </a:r>
            <a:endParaRPr lang="ru-RU" sz="7200">
              <a:cs typeface="Arial" charset="0"/>
            </a:endParaRPr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8382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505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457200" y="5334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können wir den Name fragen</a:t>
            </a:r>
            <a:r>
              <a:rPr lang="ru-RU" sz="40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8" name="Text Box 34"/>
          <p:cNvSpPr txBox="1">
            <a:spLocks noChangeArrowheads="1"/>
          </p:cNvSpPr>
          <p:nvPr/>
        </p:nvSpPr>
        <p:spPr bwMode="auto">
          <a:xfrm>
            <a:off x="10668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4129" name="Text Box 35"/>
          <p:cNvSpPr txBox="1">
            <a:spLocks noChangeArrowheads="1"/>
          </p:cNvSpPr>
          <p:nvPr/>
        </p:nvSpPr>
        <p:spPr bwMode="auto">
          <a:xfrm>
            <a:off x="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h</a:t>
            </a:r>
            <a:endParaRPr lang="ru-RU" sz="7200">
              <a:cs typeface="Arial" charset="0"/>
            </a:endParaRPr>
          </a:p>
        </p:txBody>
      </p:sp>
      <p:sp>
        <p:nvSpPr>
          <p:cNvPr id="4130" name="Text Box 36"/>
          <p:cNvSpPr txBox="1">
            <a:spLocks noChangeArrowheads="1"/>
          </p:cNvSpPr>
          <p:nvPr/>
        </p:nvSpPr>
        <p:spPr bwMode="auto">
          <a:xfrm>
            <a:off x="21336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Text Box 34"/>
          <p:cNvSpPr txBox="1">
            <a:spLocks noChangeArrowheads="1"/>
          </p:cNvSpPr>
          <p:nvPr/>
        </p:nvSpPr>
        <p:spPr bwMode="auto">
          <a:xfrm>
            <a:off x="69342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u</a:t>
            </a:r>
            <a:endParaRPr lang="ru-RU" sz="7200">
              <a:cs typeface="Arial" charset="0"/>
            </a:endParaRPr>
          </a:p>
        </p:txBody>
      </p:sp>
      <p:sp>
        <p:nvSpPr>
          <p:cNvPr id="4133" name="Text Box 35"/>
          <p:cNvSpPr txBox="1">
            <a:spLocks noChangeArrowheads="1"/>
          </p:cNvSpPr>
          <p:nvPr/>
        </p:nvSpPr>
        <p:spPr bwMode="auto">
          <a:xfrm>
            <a:off x="58674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d</a:t>
            </a:r>
            <a:endParaRPr lang="ru-RU" sz="7200">
              <a:cs typeface="Arial" charset="0"/>
            </a:endParaRPr>
          </a:p>
        </p:txBody>
      </p:sp>
      <p:sp>
        <p:nvSpPr>
          <p:cNvPr id="4134" name="Text Box 34"/>
          <p:cNvSpPr txBox="1">
            <a:spLocks noChangeArrowheads="1"/>
          </p:cNvSpPr>
          <p:nvPr/>
        </p:nvSpPr>
        <p:spPr bwMode="auto">
          <a:xfrm>
            <a:off x="42672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t</a:t>
            </a:r>
            <a:endParaRPr lang="ru-RU" sz="7200">
              <a:cs typeface="Arial" charset="0"/>
            </a:endParaRPr>
          </a:p>
        </p:txBody>
      </p:sp>
      <p:sp>
        <p:nvSpPr>
          <p:cNvPr id="4135" name="Text Box 35"/>
          <p:cNvSpPr txBox="1">
            <a:spLocks noChangeArrowheads="1"/>
          </p:cNvSpPr>
          <p:nvPr/>
        </p:nvSpPr>
        <p:spPr bwMode="auto">
          <a:xfrm>
            <a:off x="32004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ß</a:t>
            </a:r>
            <a:endParaRPr lang="ru-RU" sz="7200">
              <a:cs typeface="Arial" charset="0"/>
            </a:endParaRP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32004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42672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8" name="Text Box 35"/>
          <p:cNvSpPr txBox="1">
            <a:spLocks noChangeArrowheads="1"/>
          </p:cNvSpPr>
          <p:nvPr/>
        </p:nvSpPr>
        <p:spPr bwMode="auto">
          <a:xfrm>
            <a:off x="29718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29718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80772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cs typeface="Arial" charset="0"/>
            </a:endParaRPr>
          </a:p>
        </p:txBody>
      </p:sp>
      <p:sp>
        <p:nvSpPr>
          <p:cNvPr id="47" name="AutoShape 43"/>
          <p:cNvSpPr>
            <a:spLocks noChangeArrowheads="1"/>
          </p:cNvSpPr>
          <p:nvPr/>
        </p:nvSpPr>
        <p:spPr bwMode="auto">
          <a:xfrm>
            <a:off x="58674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>
            <a:off x="69342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19050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7162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ß</a:t>
            </a:r>
            <a:endParaRPr lang="ru-RU" sz="2000" b="1">
              <a:cs typeface="Arial" charset="0"/>
            </a:endParaRPr>
          </a:p>
        </p:txBody>
      </p:sp>
      <p:sp>
        <p:nvSpPr>
          <p:cNvPr id="51" name="AutoShape 39"/>
          <p:cNvSpPr>
            <a:spLocks noChangeArrowheads="1"/>
          </p:cNvSpPr>
          <p:nvPr/>
        </p:nvSpPr>
        <p:spPr bwMode="auto">
          <a:xfrm>
            <a:off x="10668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42"/>
          <p:cNvSpPr>
            <a:spLocks noChangeArrowheads="1"/>
          </p:cNvSpPr>
          <p:nvPr/>
        </p:nvSpPr>
        <p:spPr bwMode="auto">
          <a:xfrm>
            <a:off x="21336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2743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чень 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-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У_тебя_хорошо_получается_а_т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У_тебя_хорошо_получается_а_т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чень 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7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33а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81600" y="45720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384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194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004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574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624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45720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81400" y="45720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45720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960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770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2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006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19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343400" y="50292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800600" y="45720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200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057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38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81600" y="50292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638800" y="50292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019800" y="50292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770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580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5148" name="Text Box 34"/>
          <p:cNvSpPr txBox="1">
            <a:spLocks noChangeArrowheads="1"/>
          </p:cNvSpPr>
          <p:nvPr/>
        </p:nvSpPr>
        <p:spPr bwMode="auto">
          <a:xfrm>
            <a:off x="35052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u</a:t>
            </a:r>
            <a:endParaRPr lang="ru-RU" sz="7200">
              <a:cs typeface="Arial" charset="0"/>
            </a:endParaRPr>
          </a:p>
        </p:txBody>
      </p:sp>
      <p:sp>
        <p:nvSpPr>
          <p:cNvPr id="5149" name="Text Box 35"/>
          <p:cNvSpPr txBox="1">
            <a:spLocks noChangeArrowheads="1"/>
          </p:cNvSpPr>
          <p:nvPr/>
        </p:nvSpPr>
        <p:spPr bwMode="auto">
          <a:xfrm>
            <a:off x="24384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H</a:t>
            </a:r>
            <a:endParaRPr lang="ru-RU" sz="7200">
              <a:cs typeface="Arial" charset="0"/>
            </a:endParaRPr>
          </a:p>
        </p:txBody>
      </p:sp>
      <p:sp>
        <p:nvSpPr>
          <p:cNvPr id="5150" name="Text Box 36"/>
          <p:cNvSpPr txBox="1">
            <a:spLocks noChangeArrowheads="1"/>
          </p:cNvSpPr>
          <p:nvPr/>
        </p:nvSpPr>
        <p:spPr bwMode="auto">
          <a:xfrm>
            <a:off x="45720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n</a:t>
            </a:r>
            <a:endParaRPr lang="ru-RU" sz="7200">
              <a:cs typeface="Arial" charset="0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56388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d</a:t>
            </a:r>
            <a:endParaRPr lang="ru-RU" sz="7200">
              <a:cs typeface="Arial" charset="0"/>
            </a:endParaRPr>
          </a:p>
        </p:txBody>
      </p:sp>
      <p:sp>
        <p:nvSpPr>
          <p:cNvPr id="33" name="AutoShape 39"/>
          <p:cNvSpPr>
            <a:spLocks noChangeArrowheads="1"/>
          </p:cNvSpPr>
          <p:nvPr/>
        </p:nvSpPr>
        <p:spPr bwMode="auto">
          <a:xfrm>
            <a:off x="2438400" y="2209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3505200" y="2209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3"/>
          <p:cNvSpPr>
            <a:spLocks noChangeArrowheads="1"/>
          </p:cNvSpPr>
          <p:nvPr/>
        </p:nvSpPr>
        <p:spPr bwMode="auto">
          <a:xfrm>
            <a:off x="5638800" y="2209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>
            <a:off x="4572000" y="2209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581400" y="50292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457200" y="60960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8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ist freundlich mit uns</a:t>
            </a:r>
            <a:r>
              <a:rPr lang="de-DE" sz="60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-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ma-ne-hvata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33а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5105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5105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781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672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5626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81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244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6171" name="Text Box 34"/>
          <p:cNvSpPr txBox="1">
            <a:spLocks noChangeArrowheads="1"/>
          </p:cNvSpPr>
          <p:nvPr/>
        </p:nvSpPr>
        <p:spPr bwMode="auto">
          <a:xfrm>
            <a:off x="16764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6172" name="Text Box 35"/>
          <p:cNvSpPr txBox="1">
            <a:spLocks noChangeArrowheads="1"/>
          </p:cNvSpPr>
          <p:nvPr/>
        </p:nvSpPr>
        <p:spPr bwMode="auto">
          <a:xfrm>
            <a:off x="6096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W</a:t>
            </a:r>
            <a:endParaRPr lang="ru-RU" sz="7200">
              <a:cs typeface="Arial" charset="0"/>
            </a:endParaRPr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6096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505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304800" y="5334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Frage über den Mensch, den wir nicht kennen</a:t>
            </a:r>
            <a:r>
              <a:rPr lang="ru-RU" sz="36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176" name="Text Box 34"/>
          <p:cNvSpPr txBox="1">
            <a:spLocks noChangeArrowheads="1"/>
          </p:cNvSpPr>
          <p:nvPr/>
        </p:nvSpPr>
        <p:spPr bwMode="auto">
          <a:xfrm>
            <a:off x="16002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s</a:t>
            </a:r>
            <a:endParaRPr lang="ru-RU" sz="7200">
              <a:cs typeface="Arial" charset="0"/>
            </a:endParaRPr>
          </a:p>
        </p:txBody>
      </p:sp>
      <p:sp>
        <p:nvSpPr>
          <p:cNvPr id="6177" name="Text Box 35"/>
          <p:cNvSpPr txBox="1">
            <a:spLocks noChangeArrowheads="1"/>
          </p:cNvSpPr>
          <p:nvPr/>
        </p:nvSpPr>
        <p:spPr bwMode="auto">
          <a:xfrm>
            <a:off x="5334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6178" name="Text Box 36"/>
          <p:cNvSpPr txBox="1">
            <a:spLocks noChangeArrowheads="1"/>
          </p:cNvSpPr>
          <p:nvPr/>
        </p:nvSpPr>
        <p:spPr bwMode="auto">
          <a:xfrm>
            <a:off x="26670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t</a:t>
            </a:r>
            <a:endParaRPr lang="ru-RU" sz="7200">
              <a:cs typeface="Arial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5334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2743200" y="1828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r</a:t>
            </a:r>
            <a:endParaRPr lang="ru-RU" sz="7200">
              <a:cs typeface="Arial" charset="0"/>
            </a:endParaRPr>
          </a:p>
        </p:txBody>
      </p: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27432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75438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cs typeface="Arial" charset="0"/>
            </a:endParaRPr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1676400" y="18288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7162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ß</a:t>
            </a:r>
            <a:endParaRPr lang="ru-RU" sz="2000" b="1">
              <a:cs typeface="Arial" charset="0"/>
            </a:endParaRPr>
          </a:p>
        </p:txBody>
      </p:sp>
      <p:sp>
        <p:nvSpPr>
          <p:cNvPr id="51" name="AutoShape 39"/>
          <p:cNvSpPr>
            <a:spLocks noChangeArrowheads="1"/>
          </p:cNvSpPr>
          <p:nvPr/>
        </p:nvSpPr>
        <p:spPr bwMode="auto">
          <a:xfrm>
            <a:off x="16002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42"/>
          <p:cNvSpPr>
            <a:spLocks noChangeArrowheads="1"/>
          </p:cNvSpPr>
          <p:nvPr/>
        </p:nvSpPr>
        <p:spPr bwMode="auto">
          <a:xfrm>
            <a:off x="26670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2743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6188" name="Text Box 34"/>
          <p:cNvSpPr txBox="1">
            <a:spLocks noChangeArrowheads="1"/>
          </p:cNvSpPr>
          <p:nvPr/>
        </p:nvSpPr>
        <p:spPr bwMode="auto">
          <a:xfrm>
            <a:off x="53340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a</a:t>
            </a:r>
            <a:endParaRPr lang="ru-RU" sz="7200">
              <a:cs typeface="Arial" charset="0"/>
            </a:endParaRPr>
          </a:p>
        </p:txBody>
      </p:sp>
      <p:sp>
        <p:nvSpPr>
          <p:cNvPr id="6189" name="Text Box 35"/>
          <p:cNvSpPr txBox="1">
            <a:spLocks noChangeArrowheads="1"/>
          </p:cNvSpPr>
          <p:nvPr/>
        </p:nvSpPr>
        <p:spPr bwMode="auto">
          <a:xfrm>
            <a:off x="42672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d</a:t>
            </a:r>
            <a:endParaRPr lang="ru-RU" sz="7200">
              <a:cs typeface="Arial" charset="0"/>
            </a:endParaRPr>
          </a:p>
        </p:txBody>
      </p:sp>
      <p:sp>
        <p:nvSpPr>
          <p:cNvPr id="6190" name="Text Box 36"/>
          <p:cNvSpPr txBox="1">
            <a:spLocks noChangeArrowheads="1"/>
          </p:cNvSpPr>
          <p:nvPr/>
        </p:nvSpPr>
        <p:spPr bwMode="auto">
          <a:xfrm>
            <a:off x="6400800" y="32766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s</a:t>
            </a:r>
            <a:endParaRPr lang="ru-RU" sz="7200">
              <a:cs typeface="Arial" charset="0"/>
            </a:endParaRPr>
          </a:p>
        </p:txBody>
      </p:sp>
      <p:sp>
        <p:nvSpPr>
          <p:cNvPr id="57" name="AutoShape 39"/>
          <p:cNvSpPr>
            <a:spLocks noChangeArrowheads="1"/>
          </p:cNvSpPr>
          <p:nvPr/>
        </p:nvSpPr>
        <p:spPr bwMode="auto">
          <a:xfrm>
            <a:off x="42672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42"/>
          <p:cNvSpPr>
            <a:spLocks noChangeArrowheads="1"/>
          </p:cNvSpPr>
          <p:nvPr/>
        </p:nvSpPr>
        <p:spPr bwMode="auto">
          <a:xfrm>
            <a:off x="64008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60" name="AutoShape 41"/>
          <p:cNvSpPr>
            <a:spLocks noChangeArrowheads="1"/>
          </p:cNvSpPr>
          <p:nvPr/>
        </p:nvSpPr>
        <p:spPr bwMode="auto">
          <a:xfrm>
            <a:off x="5334000" y="32766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чень 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l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7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33а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381000" y="4572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Говорим это,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5400" b="1" i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неуверены</a:t>
            </a:r>
            <a:endParaRPr lang="ru-RU" sz="54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716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812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908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004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100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4196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292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88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484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58000" y="2819400"/>
            <a:ext cx="609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13716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AutoShape 39"/>
          <p:cNvSpPr>
            <a:spLocks noChangeArrowheads="1"/>
          </p:cNvSpPr>
          <p:nvPr/>
        </p:nvSpPr>
        <p:spPr bwMode="auto">
          <a:xfrm>
            <a:off x="19812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39"/>
          <p:cNvSpPr>
            <a:spLocks noChangeArrowheads="1"/>
          </p:cNvSpPr>
          <p:nvPr/>
        </p:nvSpPr>
        <p:spPr bwMode="auto">
          <a:xfrm>
            <a:off x="25908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39"/>
          <p:cNvSpPr>
            <a:spLocks noChangeArrowheads="1"/>
          </p:cNvSpPr>
          <p:nvPr/>
        </p:nvSpPr>
        <p:spPr bwMode="auto">
          <a:xfrm>
            <a:off x="32004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39"/>
          <p:cNvSpPr>
            <a:spLocks noChangeArrowheads="1"/>
          </p:cNvSpPr>
          <p:nvPr/>
        </p:nvSpPr>
        <p:spPr bwMode="auto">
          <a:xfrm>
            <a:off x="38100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39"/>
          <p:cNvSpPr>
            <a:spLocks noChangeArrowheads="1"/>
          </p:cNvSpPr>
          <p:nvPr/>
        </p:nvSpPr>
        <p:spPr bwMode="auto">
          <a:xfrm>
            <a:off x="44196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39"/>
          <p:cNvSpPr>
            <a:spLocks noChangeArrowheads="1"/>
          </p:cNvSpPr>
          <p:nvPr/>
        </p:nvSpPr>
        <p:spPr bwMode="auto">
          <a:xfrm>
            <a:off x="50292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AutoShape 39"/>
          <p:cNvSpPr>
            <a:spLocks noChangeArrowheads="1"/>
          </p:cNvSpPr>
          <p:nvPr/>
        </p:nvSpPr>
        <p:spPr bwMode="auto">
          <a:xfrm>
            <a:off x="56388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AutoShape 39"/>
          <p:cNvSpPr>
            <a:spLocks noChangeArrowheads="1"/>
          </p:cNvSpPr>
          <p:nvPr/>
        </p:nvSpPr>
        <p:spPr bwMode="auto">
          <a:xfrm>
            <a:off x="62484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AutoShape 39"/>
          <p:cNvSpPr>
            <a:spLocks noChangeArrowheads="1"/>
          </p:cNvSpPr>
          <p:nvPr/>
        </p:nvSpPr>
        <p:spPr bwMode="auto">
          <a:xfrm>
            <a:off x="6858000" y="2819400"/>
            <a:ext cx="6096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-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ma-ne-hvata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33а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57200" y="3048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пропущено?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80772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0104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9436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5908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5240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4572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62484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1816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41148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</a:t>
            </a:r>
            <a:endParaRPr lang="ru-RU" sz="7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7543800" y="16764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8</a:t>
            </a:r>
            <a:endParaRPr lang="ru-RU" sz="72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32" name="Text Box 34"/>
          <p:cNvSpPr txBox="1">
            <a:spLocks noChangeArrowheads="1"/>
          </p:cNvSpPr>
          <p:nvPr/>
        </p:nvSpPr>
        <p:spPr bwMode="auto">
          <a:xfrm>
            <a:off x="13716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a</a:t>
            </a:r>
            <a:endParaRPr lang="ru-RU" sz="7200">
              <a:cs typeface="Arial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3048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J</a:t>
            </a:r>
            <a:endParaRPr lang="ru-RU" sz="7200">
              <a:cs typeface="Arial" charset="0"/>
            </a:endParaRPr>
          </a:p>
        </p:txBody>
      </p:sp>
      <p:sp>
        <p:nvSpPr>
          <p:cNvPr id="8234" name="Text Box 36"/>
          <p:cNvSpPr txBox="1">
            <a:spLocks noChangeArrowheads="1"/>
          </p:cNvSpPr>
          <p:nvPr/>
        </p:nvSpPr>
        <p:spPr bwMode="auto">
          <a:xfrm>
            <a:off x="24384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h</a:t>
            </a:r>
            <a:endParaRPr lang="ru-RU" sz="7200">
              <a:cs typeface="Arial" charset="0"/>
            </a:endParaRP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auto">
          <a:xfrm>
            <a:off x="304800" y="3124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45720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505200" y="31242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r</a:t>
            </a:r>
            <a:endParaRPr lang="ru-RU" sz="7200">
              <a:cs typeface="Arial" charset="0"/>
            </a:endParaRPr>
          </a:p>
        </p:txBody>
      </p:sp>
      <p:sp>
        <p:nvSpPr>
          <p:cNvPr id="56" name="AutoShape 39"/>
          <p:cNvSpPr>
            <a:spLocks noChangeArrowheads="1"/>
          </p:cNvSpPr>
          <p:nvPr/>
        </p:nvSpPr>
        <p:spPr bwMode="auto">
          <a:xfrm>
            <a:off x="3505200" y="3124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4572000" y="3124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39"/>
          <p:cNvSpPr>
            <a:spLocks noChangeArrowheads="1"/>
          </p:cNvSpPr>
          <p:nvPr/>
        </p:nvSpPr>
        <p:spPr bwMode="auto">
          <a:xfrm>
            <a:off x="1371600" y="3124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42"/>
          <p:cNvSpPr>
            <a:spLocks noChangeArrowheads="1"/>
          </p:cNvSpPr>
          <p:nvPr/>
        </p:nvSpPr>
        <p:spPr bwMode="auto">
          <a:xfrm>
            <a:off x="2438400" y="31242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У_тебя_хорошо_получается_а_т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33а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054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86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5105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05200" y="5105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62600" y="5105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19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400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7818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86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244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43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2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5626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124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981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362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1054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7244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943600" y="5562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400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781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9243" name="Text Box 34"/>
          <p:cNvSpPr txBox="1">
            <a:spLocks noChangeArrowheads="1"/>
          </p:cNvSpPr>
          <p:nvPr/>
        </p:nvSpPr>
        <p:spPr bwMode="auto">
          <a:xfrm>
            <a:off x="13716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i</a:t>
            </a:r>
            <a:endParaRPr lang="ru-RU" sz="7200">
              <a:cs typeface="Arial" charset="0"/>
            </a:endParaRPr>
          </a:p>
        </p:txBody>
      </p:sp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3048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s</a:t>
            </a:r>
            <a:endParaRPr lang="ru-RU" sz="7200">
              <a:cs typeface="Arial" charset="0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3048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5052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304800" y="5334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Цифра</a:t>
            </a: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56388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45720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z</a:t>
            </a:r>
            <a:endParaRPr lang="ru-RU" sz="7200">
              <a:cs typeface="Arial" charset="0"/>
            </a:endParaRP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67056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h</a:t>
            </a:r>
            <a:endParaRPr lang="ru-RU" sz="7200">
              <a:cs typeface="Arial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45720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24384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24384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3716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7162800" y="5562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ß</a:t>
            </a:r>
            <a:endParaRPr lang="ru-RU" sz="2000" b="1">
              <a:cs typeface="Arial" charset="0"/>
            </a:endParaRPr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56388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67056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743200" y="5105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9259" name="Text Box 34"/>
          <p:cNvSpPr txBox="1">
            <a:spLocks noChangeArrowheads="1"/>
          </p:cNvSpPr>
          <p:nvPr/>
        </p:nvSpPr>
        <p:spPr bwMode="auto">
          <a:xfrm>
            <a:off x="77724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n</a:t>
            </a:r>
            <a:endParaRPr lang="ru-RU" sz="7200">
              <a:cs typeface="Arial" charset="0"/>
            </a:endParaRPr>
          </a:p>
        </p:txBody>
      </p:sp>
      <p:sp>
        <p:nvSpPr>
          <p:cNvPr id="9260" name="Text Box 36"/>
          <p:cNvSpPr txBox="1">
            <a:spLocks noChangeArrowheads="1"/>
          </p:cNvSpPr>
          <p:nvPr/>
        </p:nvSpPr>
        <p:spPr bwMode="auto">
          <a:xfrm>
            <a:off x="35052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b</a:t>
            </a:r>
            <a:endParaRPr lang="ru-RU" sz="7200">
              <a:cs typeface="Arial" charset="0"/>
            </a:endParaRPr>
          </a:p>
        </p:txBody>
      </p: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35052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  <p:sp>
        <p:nvSpPr>
          <p:cNvPr id="49" name="AutoShape 41"/>
          <p:cNvSpPr>
            <a:spLocks noChangeArrowheads="1"/>
          </p:cNvSpPr>
          <p:nvPr/>
        </p:nvSpPr>
        <p:spPr bwMode="auto">
          <a:xfrm>
            <a:off x="77724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Задание выполнено 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blesty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kakayazh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Вот_это_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Ух_и_молодцы_мы_с_тобой_Поч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33а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533400" y="5334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 любой школе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</a:t>
            </a:r>
            <a:endParaRPr lang="ru-RU" sz="2000" b="1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b</a:t>
            </a:r>
            <a:endParaRPr lang="ru-RU" sz="2000" b="1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c</a:t>
            </a:r>
            <a:endParaRPr lang="ru-RU" sz="2000" b="1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d</a:t>
            </a:r>
            <a:endParaRPr lang="ru-RU" sz="2000" b="1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a</a:t>
            </a:r>
            <a:endParaRPr lang="ru-RU" sz="2000" b="1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f</a:t>
            </a:r>
            <a:endParaRPr lang="ru-RU" sz="2000" b="1"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</a:t>
            </a:r>
            <a:endParaRPr lang="ru-RU" sz="2000" b="1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4724400"/>
            <a:ext cx="3810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e</a:t>
            </a:r>
            <a:endParaRPr lang="ru-RU" sz="2000" b="1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4572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j</a:t>
            </a:r>
            <a:endParaRPr lang="ru-RU" sz="2000" b="1"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k</a:t>
            </a:r>
            <a:endParaRPr lang="ru-RU" sz="2000" b="1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l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244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</a:t>
            </a:r>
            <a:endParaRPr lang="ru-RU" sz="2000" b="1"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86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</a:t>
            </a:r>
            <a:endParaRPr lang="ru-RU" sz="2000" b="1"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u</a:t>
            </a:r>
            <a:endParaRPr lang="ru-RU" sz="2000" b="1"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</a:t>
            </a:r>
            <a:endParaRPr lang="ru-RU" sz="2000" b="1"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n</a:t>
            </a:r>
            <a:endParaRPr lang="ru-RU" sz="2000" b="1"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81800" y="47244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m</a:t>
            </a:r>
            <a:endParaRPr lang="ru-RU" sz="2000" b="1"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124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q</a:t>
            </a:r>
            <a:endParaRPr lang="ru-RU" sz="2000" b="1"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</a:t>
            </a:r>
            <a:endParaRPr lang="ru-RU" sz="2000" b="1"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62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o</a:t>
            </a:r>
            <a:endParaRPr lang="ru-RU" sz="2000" b="1"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v</a:t>
            </a:r>
            <a:endParaRPr lang="ru-RU" sz="2000" b="1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562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w</a:t>
            </a:r>
            <a:endParaRPr lang="ru-RU" sz="2000" b="1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43600" y="5181600"/>
            <a:ext cx="4572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x</a:t>
            </a:r>
            <a:endParaRPr lang="ru-RU" sz="2000" b="1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y</a:t>
            </a:r>
            <a:endParaRPr lang="ru-RU" sz="2000" b="1">
              <a:cs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7818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z</a:t>
            </a:r>
            <a:endParaRPr lang="ru-RU" sz="2000" b="1">
              <a:cs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381000" cy="4000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cs typeface="Arial" charset="0"/>
              </a:rPr>
              <a:t>r</a:t>
            </a:r>
            <a:endParaRPr lang="ru-RU" sz="2000" b="1">
              <a:cs typeface="Arial" charset="0"/>
            </a:endParaRPr>
          </a:p>
        </p:txBody>
      </p:sp>
      <p:sp>
        <p:nvSpPr>
          <p:cNvPr id="10270" name="Text Box 34"/>
          <p:cNvSpPr txBox="1">
            <a:spLocks noChangeArrowheads="1"/>
          </p:cNvSpPr>
          <p:nvPr/>
        </p:nvSpPr>
        <p:spPr bwMode="auto">
          <a:xfrm>
            <a:off x="29718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a</a:t>
            </a:r>
            <a:endParaRPr lang="ru-RU" sz="7200">
              <a:cs typeface="Arial" charset="0"/>
            </a:endParaRPr>
          </a:p>
        </p:txBody>
      </p:sp>
      <p:sp>
        <p:nvSpPr>
          <p:cNvPr id="10271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T</a:t>
            </a:r>
            <a:endParaRPr lang="ru-RU" sz="7200">
              <a:cs typeface="Arial" charset="0"/>
            </a:endParaRPr>
          </a:p>
        </p:txBody>
      </p:sp>
      <p:sp>
        <p:nvSpPr>
          <p:cNvPr id="10272" name="Text Box 36"/>
          <p:cNvSpPr txBox="1">
            <a:spLocks noChangeArrowheads="1"/>
          </p:cNvSpPr>
          <p:nvPr/>
        </p:nvSpPr>
        <p:spPr bwMode="auto">
          <a:xfrm>
            <a:off x="40386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f</a:t>
            </a:r>
            <a:endParaRPr lang="ru-RU" sz="7200">
              <a:cs typeface="Arial" charset="0"/>
            </a:endParaRP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19050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1722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l</a:t>
            </a:r>
            <a:endParaRPr lang="ru-RU" sz="7200">
              <a:cs typeface="Arial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105400" y="26670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cs typeface="Arial" charset="0"/>
              </a:rPr>
              <a:t>e</a:t>
            </a:r>
            <a:endParaRPr lang="ru-RU" sz="7200">
              <a:cs typeface="Arial" charset="0"/>
            </a:endParaRPr>
          </a:p>
        </p:txBody>
      </p:sp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51054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61722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39"/>
          <p:cNvSpPr>
            <a:spLocks noChangeArrowheads="1"/>
          </p:cNvSpPr>
          <p:nvPr/>
        </p:nvSpPr>
        <p:spPr bwMode="auto">
          <a:xfrm>
            <a:off x="29718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2"/>
          <p:cNvSpPr>
            <a:spLocks noChangeArrowheads="1"/>
          </p:cNvSpPr>
          <p:nvPr/>
        </p:nvSpPr>
        <p:spPr bwMode="auto">
          <a:xfrm>
            <a:off x="4038600" y="2667000"/>
            <a:ext cx="10668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339933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lesty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Ты_молодец_без_тебя_бы_я_у_М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to-zhe-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_никуда_не_годится_Начина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rosto-uzh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так_у_нас_ничего_не_полу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e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де_то_мы_ошибл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osh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Точно_Это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kakayazh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Ошибочка_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не игра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  <p:tag name="ISPRING_RESOURCE_PATHS_HASH_2" val="fb77355b8d9adcb8b41af9ebb046fc2918eb31"/>
</p:tagLst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ADF2F9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D3F7FB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AA0E7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CCDF1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65FE50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B8FEB3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7FFD5D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0FEB6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70E4F0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BBEFF6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</TotalTime>
  <Words>446</Words>
  <Application>Microsoft Office PowerPoint</Application>
  <PresentationFormat>Экран (4:3)</PresentationFormat>
  <Paragraphs>385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Algerian</vt:lpstr>
      <vt:lpstr>Arial</vt:lpstr>
      <vt:lpstr>Impact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 Windows</cp:lastModifiedBy>
  <cp:revision>225</cp:revision>
  <cp:lastPrinted>1601-01-01T00:00:00Z</cp:lastPrinted>
  <dcterms:created xsi:type="dcterms:W3CDTF">1601-01-01T00:00:00Z</dcterms:created>
  <dcterms:modified xsi:type="dcterms:W3CDTF">2020-01-30T05:41:27Z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