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E222C-4599-400F-A6AC-442891DEC3AE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7482B-2529-43C3-B545-F87D0C29C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158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7482B-2529-43C3-B545-F87D0C29C99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839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7CE-79AB-4597-B826-F10C3DCA2C1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BB76-6CAA-4DAB-A043-0DE03A94F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17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7CE-79AB-4597-B826-F10C3DCA2C1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BB76-6CAA-4DAB-A043-0DE03A94F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49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7CE-79AB-4597-B826-F10C3DCA2C1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BB76-6CAA-4DAB-A043-0DE03A94F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73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7CE-79AB-4597-B826-F10C3DCA2C1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BB76-6CAA-4DAB-A043-0DE03A94F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28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7CE-79AB-4597-B826-F10C3DCA2C1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BB76-6CAA-4DAB-A043-0DE03A94F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18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7CE-79AB-4597-B826-F10C3DCA2C1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BB76-6CAA-4DAB-A043-0DE03A94F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77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7CE-79AB-4597-B826-F10C3DCA2C1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BB76-6CAA-4DAB-A043-0DE03A94F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6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7CE-79AB-4597-B826-F10C3DCA2C1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BB76-6CAA-4DAB-A043-0DE03A94F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3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7CE-79AB-4597-B826-F10C3DCA2C1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BB76-6CAA-4DAB-A043-0DE03A94F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0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7CE-79AB-4597-B826-F10C3DCA2C1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BB76-6CAA-4DAB-A043-0DE03A94F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77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7CE-79AB-4597-B826-F10C3DCA2C1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BB76-6CAA-4DAB-A043-0DE03A94F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35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A47CE-79AB-4597-B826-F10C3DCA2C14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CBB76-6CAA-4DAB-A043-0DE03A94F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5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-45718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fr-FR" sz="8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Jean Édouard </a:t>
            </a:r>
            <a:r>
              <a:rPr lang="fr-FR" sz="85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Vuillard </a:t>
            </a:r>
            <a:endParaRPr lang="ru-RU" sz="7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novembre 1868 – 21 juin 1940</a:t>
            </a:r>
            <a:r>
              <a:rPr lang="fr-FR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peintre, graveur, illustrateur français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portrait</a:t>
            </a:r>
            <a:r>
              <a:rPr lang="fr-FR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intérieur</a:t>
            </a:r>
            <a:r>
              <a:rPr lang="fr-FR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nature morte, </a:t>
            </a:r>
            <a:r>
              <a:rPr lang="fr-FR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décor de </a:t>
            </a:r>
            <a:r>
              <a:rPr lang="fr-FR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théâtre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peintre postimpressionniste d’avant-garde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fr-FR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musées d’art (</a:t>
            </a:r>
            <a:r>
              <a:rPr lang="fr-FR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Etats-Unis</a:t>
            </a:r>
            <a:r>
              <a:rPr lang="fr-FR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France, Russie)</a:t>
            </a:r>
            <a:endParaRPr lang="ru-RU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яна\Downloads\Édouard_Vuillard_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0"/>
            <a:ext cx="5472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7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яна\Downloads\5203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942" y="0"/>
            <a:ext cx="52401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9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яна\Downloads\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7" y="0"/>
            <a:ext cx="86718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20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jean edouard vuillard le bure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0"/>
            <a:ext cx="5472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35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-45718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fr-FR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 chambre idéale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présente ma chambre idéale.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Elle est ...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fr-FR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gauche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4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droite de, </a:t>
            </a:r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fr-FR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milieu </a:t>
            </a:r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de, </a:t>
            </a:r>
            <a:r>
              <a:rPr lang="fr-FR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devant, derrière, au-dessus de, sur, près de, à côté de </a:t>
            </a:r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 y a, se </a:t>
            </a:r>
            <a:r>
              <a:rPr lang="fr-FR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trouver, être situé, être, on peut voir </a:t>
            </a:r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C’est mon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 ...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fr-FR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 sens </a:t>
            </a:r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fr-FR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</a:t>
            </a:r>
            <a:r>
              <a:rPr lang="fr-FR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cette </a:t>
            </a:r>
            <a:r>
              <a:rPr lang="fr-FR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chambre.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fr-FR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fr-FR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81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79</Words>
  <Application>Microsoft Office PowerPoint</Application>
  <PresentationFormat>Экран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яна</dc:creator>
  <cp:lastModifiedBy>яна</cp:lastModifiedBy>
  <cp:revision>10</cp:revision>
  <dcterms:created xsi:type="dcterms:W3CDTF">2019-11-30T12:54:22Z</dcterms:created>
  <dcterms:modified xsi:type="dcterms:W3CDTF">2019-12-09T10:27:23Z</dcterms:modified>
</cp:coreProperties>
</file>