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0"/>
  </p:notesMasterIdLst>
  <p:handoutMasterIdLst>
    <p:handoutMasterId r:id="rId231"/>
  </p:handoutMasterIdLst>
  <p:sldIdLst>
    <p:sldId id="256" r:id="rId2"/>
    <p:sldId id="347" r:id="rId3"/>
    <p:sldId id="348" r:id="rId4"/>
    <p:sldId id="523" r:id="rId5"/>
    <p:sldId id="511" r:id="rId6"/>
    <p:sldId id="493" r:id="rId7"/>
    <p:sldId id="494" r:id="rId8"/>
    <p:sldId id="496" r:id="rId9"/>
    <p:sldId id="497" r:id="rId10"/>
    <p:sldId id="495" r:id="rId11"/>
    <p:sldId id="499" r:id="rId12"/>
    <p:sldId id="512" r:id="rId13"/>
    <p:sldId id="498" r:id="rId14"/>
    <p:sldId id="500" r:id="rId15"/>
    <p:sldId id="513" r:id="rId16"/>
    <p:sldId id="502" r:id="rId17"/>
    <p:sldId id="501" r:id="rId18"/>
    <p:sldId id="514" r:id="rId19"/>
    <p:sldId id="492" r:id="rId20"/>
    <p:sldId id="271" r:id="rId21"/>
    <p:sldId id="272" r:id="rId22"/>
    <p:sldId id="273" r:id="rId23"/>
    <p:sldId id="274" r:id="rId24"/>
    <p:sldId id="275" r:id="rId25"/>
    <p:sldId id="276" r:id="rId26"/>
    <p:sldId id="283" r:id="rId27"/>
    <p:sldId id="282" r:id="rId28"/>
    <p:sldId id="281" r:id="rId29"/>
    <p:sldId id="280" r:id="rId30"/>
    <p:sldId id="279" r:id="rId31"/>
    <p:sldId id="278" r:id="rId32"/>
    <p:sldId id="277" r:id="rId33"/>
    <p:sldId id="515" r:id="rId34"/>
    <p:sldId id="294" r:id="rId35"/>
    <p:sldId id="308" r:id="rId36"/>
    <p:sldId id="307" r:id="rId37"/>
    <p:sldId id="306" r:id="rId38"/>
    <p:sldId id="305" r:id="rId39"/>
    <p:sldId id="304" r:id="rId40"/>
    <p:sldId id="303" r:id="rId41"/>
    <p:sldId id="300" r:id="rId42"/>
    <p:sldId id="302" r:id="rId43"/>
    <p:sldId id="301" r:id="rId44"/>
    <p:sldId id="299" r:id="rId45"/>
    <p:sldId id="298" r:id="rId46"/>
    <p:sldId id="297" r:id="rId47"/>
    <p:sldId id="296" r:id="rId48"/>
    <p:sldId id="295" r:id="rId49"/>
    <p:sldId id="309" r:id="rId50"/>
    <p:sldId id="327" r:id="rId51"/>
    <p:sldId id="326" r:id="rId52"/>
    <p:sldId id="325" r:id="rId53"/>
    <p:sldId id="324" r:id="rId54"/>
    <p:sldId id="323" r:id="rId55"/>
    <p:sldId id="322" r:id="rId56"/>
    <p:sldId id="321" r:id="rId57"/>
    <p:sldId id="320" r:id="rId58"/>
    <p:sldId id="319" r:id="rId59"/>
    <p:sldId id="318" r:id="rId60"/>
    <p:sldId id="317" r:id="rId61"/>
    <p:sldId id="315" r:id="rId62"/>
    <p:sldId id="314" r:id="rId63"/>
    <p:sldId id="313" r:id="rId64"/>
    <p:sldId id="312" r:id="rId65"/>
    <p:sldId id="310" r:id="rId66"/>
    <p:sldId id="329" r:id="rId67"/>
    <p:sldId id="328" r:id="rId68"/>
    <p:sldId id="330" r:id="rId69"/>
    <p:sldId id="311" r:id="rId70"/>
    <p:sldId id="264" r:id="rId71"/>
    <p:sldId id="265" r:id="rId72"/>
    <p:sldId id="331" r:id="rId73"/>
    <p:sldId id="345" r:id="rId74"/>
    <p:sldId id="344" r:id="rId75"/>
    <p:sldId id="343" r:id="rId76"/>
    <p:sldId id="342" r:id="rId77"/>
    <p:sldId id="341" r:id="rId78"/>
    <p:sldId id="266" r:id="rId79"/>
    <p:sldId id="340" r:id="rId80"/>
    <p:sldId id="339" r:id="rId81"/>
    <p:sldId id="346" r:id="rId82"/>
    <p:sldId id="338" r:id="rId83"/>
    <p:sldId id="337" r:id="rId84"/>
    <p:sldId id="336" r:id="rId85"/>
    <p:sldId id="335" r:id="rId86"/>
    <p:sldId id="524" r:id="rId87"/>
    <p:sldId id="516" r:id="rId88"/>
    <p:sldId id="334" r:id="rId89"/>
    <p:sldId id="349" r:id="rId90"/>
    <p:sldId id="358" r:id="rId91"/>
    <p:sldId id="350" r:id="rId92"/>
    <p:sldId id="360" r:id="rId93"/>
    <p:sldId id="359" r:id="rId94"/>
    <p:sldId id="362" r:id="rId95"/>
    <p:sldId id="357" r:id="rId96"/>
    <p:sldId id="373" r:id="rId97"/>
    <p:sldId id="517" r:id="rId98"/>
    <p:sldId id="354" r:id="rId99"/>
    <p:sldId id="353" r:id="rId100"/>
    <p:sldId id="352" r:id="rId101"/>
    <p:sldId id="351" r:id="rId102"/>
    <p:sldId id="361" r:id="rId103"/>
    <p:sldId id="333" r:id="rId104"/>
    <p:sldId id="332" r:id="rId105"/>
    <p:sldId id="363" r:id="rId106"/>
    <p:sldId id="374" r:id="rId107"/>
    <p:sldId id="372" r:id="rId108"/>
    <p:sldId id="369" r:id="rId109"/>
    <p:sldId id="368" r:id="rId110"/>
    <p:sldId id="355" r:id="rId111"/>
    <p:sldId id="356" r:id="rId112"/>
    <p:sldId id="367" r:id="rId113"/>
    <p:sldId id="382" r:id="rId114"/>
    <p:sldId id="385" r:id="rId115"/>
    <p:sldId id="375" r:id="rId116"/>
    <p:sldId id="384" r:id="rId117"/>
    <p:sldId id="383" r:id="rId118"/>
    <p:sldId id="381" r:id="rId119"/>
    <p:sldId id="379" r:id="rId120"/>
    <p:sldId id="380" r:id="rId121"/>
    <p:sldId id="378" r:id="rId122"/>
    <p:sldId id="377" r:id="rId123"/>
    <p:sldId id="376" r:id="rId124"/>
    <p:sldId id="518" r:id="rId125"/>
    <p:sldId id="386" r:id="rId126"/>
    <p:sldId id="387" r:id="rId127"/>
    <p:sldId id="388" r:id="rId128"/>
    <p:sldId id="391" r:id="rId129"/>
    <p:sldId id="393" r:id="rId130"/>
    <p:sldId id="392" r:id="rId131"/>
    <p:sldId id="389" r:id="rId132"/>
    <p:sldId id="390" r:id="rId133"/>
    <p:sldId id="519" r:id="rId134"/>
    <p:sldId id="394" r:id="rId135"/>
    <p:sldId id="396" r:id="rId136"/>
    <p:sldId id="370" r:id="rId137"/>
    <p:sldId id="397" r:id="rId138"/>
    <p:sldId id="399" r:id="rId139"/>
    <p:sldId id="398" r:id="rId140"/>
    <p:sldId id="400" r:id="rId141"/>
    <p:sldId id="401" r:id="rId142"/>
    <p:sldId id="404" r:id="rId143"/>
    <p:sldId id="402" r:id="rId144"/>
    <p:sldId id="405" r:id="rId145"/>
    <p:sldId id="403" r:id="rId146"/>
    <p:sldId id="520" r:id="rId147"/>
    <p:sldId id="407" r:id="rId148"/>
    <p:sldId id="408" r:id="rId149"/>
    <p:sldId id="411" r:id="rId150"/>
    <p:sldId id="410" r:id="rId151"/>
    <p:sldId id="409" r:id="rId152"/>
    <p:sldId id="412" r:id="rId153"/>
    <p:sldId id="415" r:id="rId154"/>
    <p:sldId id="413" r:id="rId155"/>
    <p:sldId id="521" r:id="rId156"/>
    <p:sldId id="419" r:id="rId157"/>
    <p:sldId id="418" r:id="rId158"/>
    <p:sldId id="420" r:id="rId159"/>
    <p:sldId id="417" r:id="rId160"/>
    <p:sldId id="421" r:id="rId161"/>
    <p:sldId id="423" r:id="rId162"/>
    <p:sldId id="422" r:id="rId163"/>
    <p:sldId id="424" r:id="rId164"/>
    <p:sldId id="425" r:id="rId165"/>
    <p:sldId id="426" r:id="rId166"/>
    <p:sldId id="427" r:id="rId167"/>
    <p:sldId id="428" r:id="rId168"/>
    <p:sldId id="429" r:id="rId169"/>
    <p:sldId id="430" r:id="rId170"/>
    <p:sldId id="431" r:id="rId171"/>
    <p:sldId id="433" r:id="rId172"/>
    <p:sldId id="432" r:id="rId173"/>
    <p:sldId id="434" r:id="rId174"/>
    <p:sldId id="435" r:id="rId175"/>
    <p:sldId id="479" r:id="rId176"/>
    <p:sldId id="522" r:id="rId177"/>
    <p:sldId id="439" r:id="rId178"/>
    <p:sldId id="414" r:id="rId179"/>
    <p:sldId id="449" r:id="rId180"/>
    <p:sldId id="448" r:id="rId181"/>
    <p:sldId id="447" r:id="rId182"/>
    <p:sldId id="446" r:id="rId183"/>
    <p:sldId id="445" r:id="rId184"/>
    <p:sldId id="444" r:id="rId185"/>
    <p:sldId id="443" r:id="rId186"/>
    <p:sldId id="442" r:id="rId187"/>
    <p:sldId id="441" r:id="rId188"/>
    <p:sldId id="440" r:id="rId189"/>
    <p:sldId id="438" r:id="rId190"/>
    <p:sldId id="437" r:id="rId191"/>
    <p:sldId id="436" r:id="rId192"/>
    <p:sldId id="416" r:id="rId193"/>
    <p:sldId id="450" r:id="rId194"/>
    <p:sldId id="458" r:id="rId195"/>
    <p:sldId id="457" r:id="rId196"/>
    <p:sldId id="456" r:id="rId197"/>
    <p:sldId id="455" r:id="rId198"/>
    <p:sldId id="454" r:id="rId199"/>
    <p:sldId id="453" r:id="rId200"/>
    <p:sldId id="452" r:id="rId201"/>
    <p:sldId id="451" r:id="rId202"/>
    <p:sldId id="472" r:id="rId203"/>
    <p:sldId id="473" r:id="rId204"/>
    <p:sldId id="471" r:id="rId205"/>
    <p:sldId id="470" r:id="rId206"/>
    <p:sldId id="469" r:id="rId207"/>
    <p:sldId id="468" r:id="rId208"/>
    <p:sldId id="467" r:id="rId209"/>
    <p:sldId id="466" r:id="rId210"/>
    <p:sldId id="465" r:id="rId211"/>
    <p:sldId id="464" r:id="rId212"/>
    <p:sldId id="463" r:id="rId213"/>
    <p:sldId id="462" r:id="rId214"/>
    <p:sldId id="461" r:id="rId215"/>
    <p:sldId id="460" r:id="rId216"/>
    <p:sldId id="474" r:id="rId217"/>
    <p:sldId id="476" r:id="rId218"/>
    <p:sldId id="486" r:id="rId219"/>
    <p:sldId id="485" r:id="rId220"/>
    <p:sldId id="484" r:id="rId221"/>
    <p:sldId id="483" r:id="rId222"/>
    <p:sldId id="503" r:id="rId223"/>
    <p:sldId id="488" r:id="rId224"/>
    <p:sldId id="504" r:id="rId225"/>
    <p:sldId id="482" r:id="rId226"/>
    <p:sldId id="506" r:id="rId227"/>
    <p:sldId id="490" r:id="rId228"/>
    <p:sldId id="507" r:id="rId2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56"/>
            <p14:sldId id="347"/>
            <p14:sldId id="348"/>
            <p14:sldId id="523"/>
            <p14:sldId id="511"/>
            <p14:sldId id="493"/>
            <p14:sldId id="494"/>
            <p14:sldId id="496"/>
            <p14:sldId id="497"/>
            <p14:sldId id="495"/>
            <p14:sldId id="499"/>
            <p14:sldId id="512"/>
            <p14:sldId id="498"/>
            <p14:sldId id="500"/>
            <p14:sldId id="513"/>
            <p14:sldId id="502"/>
            <p14:sldId id="501"/>
            <p14:sldId id="514"/>
            <p14:sldId id="492"/>
            <p14:sldId id="271"/>
            <p14:sldId id="272"/>
            <p14:sldId id="273"/>
            <p14:sldId id="274"/>
            <p14:sldId id="275"/>
            <p14:sldId id="276"/>
            <p14:sldId id="283"/>
            <p14:sldId id="282"/>
            <p14:sldId id="281"/>
            <p14:sldId id="280"/>
            <p14:sldId id="279"/>
            <p14:sldId id="278"/>
            <p14:sldId id="277"/>
            <p14:sldId id="515"/>
            <p14:sldId id="294"/>
            <p14:sldId id="308"/>
            <p14:sldId id="307"/>
            <p14:sldId id="306"/>
            <p14:sldId id="305"/>
            <p14:sldId id="304"/>
            <p14:sldId id="303"/>
            <p14:sldId id="300"/>
            <p14:sldId id="302"/>
            <p14:sldId id="301"/>
            <p14:sldId id="299"/>
            <p14:sldId id="298"/>
            <p14:sldId id="297"/>
            <p14:sldId id="296"/>
            <p14:sldId id="295"/>
            <p14:sldId id="309"/>
            <p14:sldId id="327"/>
            <p14:sldId id="326"/>
            <p14:sldId id="325"/>
            <p14:sldId id="324"/>
            <p14:sldId id="323"/>
            <p14:sldId id="322"/>
            <p14:sldId id="321"/>
            <p14:sldId id="320"/>
            <p14:sldId id="319"/>
            <p14:sldId id="318"/>
            <p14:sldId id="317"/>
            <p14:sldId id="315"/>
            <p14:sldId id="314"/>
            <p14:sldId id="313"/>
            <p14:sldId id="312"/>
            <p14:sldId id="310"/>
            <p14:sldId id="329"/>
            <p14:sldId id="328"/>
            <p14:sldId id="330"/>
            <p14:sldId id="311"/>
            <p14:sldId id="264"/>
            <p14:sldId id="265"/>
            <p14:sldId id="331"/>
            <p14:sldId id="345"/>
            <p14:sldId id="344"/>
            <p14:sldId id="343"/>
            <p14:sldId id="342"/>
            <p14:sldId id="341"/>
            <p14:sldId id="266"/>
            <p14:sldId id="340"/>
            <p14:sldId id="339"/>
            <p14:sldId id="346"/>
            <p14:sldId id="338"/>
            <p14:sldId id="337"/>
            <p14:sldId id="336"/>
            <p14:sldId id="335"/>
            <p14:sldId id="524"/>
            <p14:sldId id="516"/>
            <p14:sldId id="334"/>
            <p14:sldId id="349"/>
            <p14:sldId id="358"/>
            <p14:sldId id="350"/>
            <p14:sldId id="360"/>
            <p14:sldId id="359"/>
            <p14:sldId id="362"/>
            <p14:sldId id="357"/>
            <p14:sldId id="373"/>
            <p14:sldId id="517"/>
            <p14:sldId id="354"/>
            <p14:sldId id="353"/>
            <p14:sldId id="352"/>
            <p14:sldId id="351"/>
            <p14:sldId id="361"/>
            <p14:sldId id="333"/>
            <p14:sldId id="332"/>
            <p14:sldId id="363"/>
            <p14:sldId id="374"/>
            <p14:sldId id="372"/>
            <p14:sldId id="369"/>
            <p14:sldId id="368"/>
            <p14:sldId id="355"/>
            <p14:sldId id="356"/>
            <p14:sldId id="367"/>
            <p14:sldId id="382"/>
            <p14:sldId id="385"/>
            <p14:sldId id="375"/>
            <p14:sldId id="384"/>
            <p14:sldId id="383"/>
            <p14:sldId id="381"/>
            <p14:sldId id="379"/>
            <p14:sldId id="380"/>
            <p14:sldId id="378"/>
            <p14:sldId id="377"/>
            <p14:sldId id="376"/>
            <p14:sldId id="518"/>
            <p14:sldId id="386"/>
            <p14:sldId id="387"/>
            <p14:sldId id="388"/>
            <p14:sldId id="391"/>
            <p14:sldId id="393"/>
            <p14:sldId id="392"/>
            <p14:sldId id="389"/>
            <p14:sldId id="390"/>
            <p14:sldId id="519"/>
            <p14:sldId id="394"/>
            <p14:sldId id="396"/>
            <p14:sldId id="370"/>
            <p14:sldId id="397"/>
            <p14:sldId id="399"/>
            <p14:sldId id="398"/>
            <p14:sldId id="400"/>
            <p14:sldId id="401"/>
            <p14:sldId id="404"/>
            <p14:sldId id="402"/>
            <p14:sldId id="405"/>
            <p14:sldId id="403"/>
            <p14:sldId id="520"/>
            <p14:sldId id="407"/>
            <p14:sldId id="408"/>
            <p14:sldId id="411"/>
            <p14:sldId id="410"/>
            <p14:sldId id="409"/>
            <p14:sldId id="412"/>
            <p14:sldId id="415"/>
            <p14:sldId id="413"/>
            <p14:sldId id="521"/>
            <p14:sldId id="419"/>
            <p14:sldId id="418"/>
            <p14:sldId id="420"/>
            <p14:sldId id="417"/>
            <p14:sldId id="421"/>
            <p14:sldId id="423"/>
            <p14:sldId id="422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3"/>
            <p14:sldId id="432"/>
            <p14:sldId id="434"/>
            <p14:sldId id="435"/>
            <p14:sldId id="479"/>
            <p14:sldId id="522"/>
            <p14:sldId id="439"/>
            <p14:sldId id="414"/>
            <p14:sldId id="449"/>
            <p14:sldId id="448"/>
            <p14:sldId id="447"/>
            <p14:sldId id="446"/>
            <p14:sldId id="445"/>
            <p14:sldId id="444"/>
            <p14:sldId id="443"/>
            <p14:sldId id="442"/>
            <p14:sldId id="441"/>
            <p14:sldId id="440"/>
            <p14:sldId id="438"/>
            <p14:sldId id="437"/>
            <p14:sldId id="436"/>
            <p14:sldId id="416"/>
            <p14:sldId id="450"/>
            <p14:sldId id="458"/>
            <p14:sldId id="457"/>
            <p14:sldId id="456"/>
            <p14:sldId id="455"/>
            <p14:sldId id="454"/>
            <p14:sldId id="453"/>
            <p14:sldId id="452"/>
            <p14:sldId id="451"/>
            <p14:sldId id="472"/>
            <p14:sldId id="473"/>
            <p14:sldId id="471"/>
            <p14:sldId id="470"/>
            <p14:sldId id="469"/>
            <p14:sldId id="468"/>
            <p14:sldId id="467"/>
            <p14:sldId id="466"/>
            <p14:sldId id="465"/>
            <p14:sldId id="464"/>
            <p14:sldId id="463"/>
            <p14:sldId id="462"/>
            <p14:sldId id="461"/>
            <p14:sldId id="460"/>
            <p14:sldId id="474"/>
            <p14:sldId id="476"/>
            <p14:sldId id="486"/>
            <p14:sldId id="485"/>
            <p14:sldId id="484"/>
            <p14:sldId id="483"/>
            <p14:sldId id="503"/>
            <p14:sldId id="488"/>
            <p14:sldId id="504"/>
            <p14:sldId id="482"/>
            <p14:sldId id="506"/>
            <p14:sldId id="490"/>
            <p14:sldId id="50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" initials="А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3763AB"/>
    <a:srgbClr val="3F72C2"/>
    <a:srgbClr val="6EAEE3"/>
    <a:srgbClr val="D8CEC8"/>
    <a:srgbClr val="CEC2BA"/>
    <a:srgbClr val="F6F6F6"/>
    <a:srgbClr val="3A5896"/>
    <a:srgbClr val="2473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3859" autoAdjust="0"/>
  </p:normalViewPr>
  <p:slideViewPr>
    <p:cSldViewPr snapToGrid="0">
      <p:cViewPr varScale="1">
        <p:scale>
          <a:sx n="59" d="100"/>
          <a:sy n="59" d="100"/>
        </p:scale>
        <p:origin x="-114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86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presProps" Target="pres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notesMaster" Target="notesMasters/notesMaster1.xml"/><Relationship Id="rId235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tableStyles" Target="tableStyles.xml"/><Relationship Id="rId26" Type="http://schemas.openxmlformats.org/officeDocument/2006/relationships/slide" Target="slides/slide25.xml"/><Relationship Id="rId231" Type="http://schemas.openxmlformats.org/officeDocument/2006/relationships/handoutMaster" Target="handoutMasters/handoutMaster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commentAuthors" Target="commentAuthor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C0FFB8-EF4A-420F-B1B7-77A5FB1EB6A8}" type="doc">
      <dgm:prSet loTypeId="urn:microsoft.com/office/officeart/2005/8/layout/radial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527BCB6-541A-4D6E-A7FF-D319E2A43835}">
      <dgm:prSet phldrT="[Текст]" custT="1"/>
      <dgm:spPr/>
      <dgm:t>
        <a:bodyPr/>
        <a:lstStyle/>
        <a:p>
          <a:r>
            <a:rPr lang="ru-RU" sz="1800" dirty="0" smtClean="0"/>
            <a:t>Способы разделения</a:t>
          </a:r>
        </a:p>
        <a:p>
          <a:r>
            <a:rPr lang="ru-RU" sz="1800" dirty="0" smtClean="0"/>
            <a:t> ОДНОРОДНЫХ (ГОМОГЕННЫХ)</a:t>
          </a:r>
        </a:p>
        <a:p>
          <a:r>
            <a:rPr lang="ru-RU" sz="1800" dirty="0" smtClean="0"/>
            <a:t>смесей</a:t>
          </a:r>
          <a:endParaRPr lang="ru-RU" sz="1800" dirty="0"/>
        </a:p>
      </dgm:t>
    </dgm:pt>
    <dgm:pt modelId="{81451E9C-F932-4331-839D-86C0741B3770}" type="parTrans" cxnId="{59B28570-7356-4C80-B348-A6CF07ACD18E}">
      <dgm:prSet/>
      <dgm:spPr/>
      <dgm:t>
        <a:bodyPr/>
        <a:lstStyle/>
        <a:p>
          <a:endParaRPr lang="ru-RU"/>
        </a:p>
      </dgm:t>
    </dgm:pt>
    <dgm:pt modelId="{FC148535-7A46-4B61-BE22-633AD8D6DD4B}" type="sibTrans" cxnId="{59B28570-7356-4C80-B348-A6CF07ACD18E}">
      <dgm:prSet/>
      <dgm:spPr/>
      <dgm:t>
        <a:bodyPr/>
        <a:lstStyle/>
        <a:p>
          <a:endParaRPr lang="ru-RU"/>
        </a:p>
      </dgm:t>
    </dgm:pt>
    <dgm:pt modelId="{18DB8752-EC98-4580-B5B7-60141D19964D}">
      <dgm:prSet phldrT="[Текст]" custT="1"/>
      <dgm:spPr/>
      <dgm:t>
        <a:bodyPr/>
        <a:lstStyle/>
        <a:p>
          <a:r>
            <a:rPr lang="ru-RU" sz="1800" dirty="0" smtClean="0"/>
            <a:t>Кристаллизация (</a:t>
          </a:r>
          <a:r>
            <a:rPr lang="ru-RU" sz="1800" dirty="0" err="1" smtClean="0"/>
            <a:t>вода+сахар</a:t>
          </a:r>
          <a:r>
            <a:rPr lang="ru-RU" sz="1800" dirty="0" smtClean="0"/>
            <a:t>)</a:t>
          </a:r>
          <a:endParaRPr lang="ru-RU" sz="1800" dirty="0"/>
        </a:p>
      </dgm:t>
    </dgm:pt>
    <dgm:pt modelId="{94B2E556-B5D2-44BC-8043-1793DD26729B}" type="parTrans" cxnId="{7152DB99-7DF2-4366-8711-22F3F822292E}">
      <dgm:prSet/>
      <dgm:spPr/>
      <dgm:t>
        <a:bodyPr/>
        <a:lstStyle/>
        <a:p>
          <a:endParaRPr lang="ru-RU"/>
        </a:p>
      </dgm:t>
    </dgm:pt>
    <dgm:pt modelId="{655AC36A-E6A9-4F3A-9B52-5669CA5A953A}" type="sibTrans" cxnId="{7152DB99-7DF2-4366-8711-22F3F822292E}">
      <dgm:prSet/>
      <dgm:spPr/>
      <dgm:t>
        <a:bodyPr/>
        <a:lstStyle/>
        <a:p>
          <a:endParaRPr lang="ru-RU"/>
        </a:p>
      </dgm:t>
    </dgm:pt>
    <dgm:pt modelId="{5028114A-1970-4D81-B7CB-E86C6B8B56E2}">
      <dgm:prSet phldrT="[Текст]" custT="1"/>
      <dgm:spPr/>
      <dgm:t>
        <a:bodyPr/>
        <a:lstStyle/>
        <a:p>
          <a:r>
            <a:rPr lang="ru-RU" sz="1800" dirty="0" smtClean="0"/>
            <a:t>Выпаривание </a:t>
          </a:r>
          <a:r>
            <a:rPr lang="ru-RU" sz="1800" smtClean="0"/>
            <a:t>(вода+поваренная соль)</a:t>
          </a:r>
          <a:endParaRPr lang="ru-RU" sz="1800" dirty="0"/>
        </a:p>
      </dgm:t>
    </dgm:pt>
    <dgm:pt modelId="{A494944C-67E2-4CC1-94C7-25941C678FE7}" type="parTrans" cxnId="{E95EFCD9-1345-4EFC-9406-AC321002508E}">
      <dgm:prSet/>
      <dgm:spPr/>
      <dgm:t>
        <a:bodyPr/>
        <a:lstStyle/>
        <a:p>
          <a:endParaRPr lang="ru-RU"/>
        </a:p>
      </dgm:t>
    </dgm:pt>
    <dgm:pt modelId="{6BD19597-2ECD-47A5-9767-640BF9059475}" type="sibTrans" cxnId="{E95EFCD9-1345-4EFC-9406-AC321002508E}">
      <dgm:prSet/>
      <dgm:spPr/>
      <dgm:t>
        <a:bodyPr/>
        <a:lstStyle/>
        <a:p>
          <a:endParaRPr lang="ru-RU"/>
        </a:p>
      </dgm:t>
    </dgm:pt>
    <dgm:pt modelId="{58A943A6-7347-48A9-97A5-714FAB7D1427}">
      <dgm:prSet phldrT="[Текст]"/>
      <dgm:spPr/>
      <dgm:t>
        <a:bodyPr/>
        <a:lstStyle/>
        <a:p>
          <a:r>
            <a:rPr lang="ru-RU" dirty="0" smtClean="0"/>
            <a:t>Перегонка (нефть)</a:t>
          </a:r>
          <a:endParaRPr lang="ru-RU" dirty="0"/>
        </a:p>
      </dgm:t>
    </dgm:pt>
    <dgm:pt modelId="{50DBC026-2C3A-4F0B-8DFD-63A6E07F354B}" type="parTrans" cxnId="{26FA963D-B158-4694-A56C-4A6C78B06CA9}">
      <dgm:prSet/>
      <dgm:spPr/>
      <dgm:t>
        <a:bodyPr/>
        <a:lstStyle/>
        <a:p>
          <a:endParaRPr lang="ru-RU"/>
        </a:p>
      </dgm:t>
    </dgm:pt>
    <dgm:pt modelId="{9F965149-45AB-4455-9687-8D906C6A3257}" type="sibTrans" cxnId="{26FA963D-B158-4694-A56C-4A6C78B06CA9}">
      <dgm:prSet/>
      <dgm:spPr/>
      <dgm:t>
        <a:bodyPr/>
        <a:lstStyle/>
        <a:p>
          <a:endParaRPr lang="ru-RU"/>
        </a:p>
      </dgm:t>
    </dgm:pt>
    <dgm:pt modelId="{5FA832F7-02CA-4EE3-8438-6264D9B2CE9C}">
      <dgm:prSet phldrT="[Текст]" custT="1"/>
      <dgm:spPr/>
      <dgm:t>
        <a:bodyPr/>
        <a:lstStyle/>
        <a:p>
          <a:r>
            <a:rPr lang="ru-RU" sz="1800" dirty="0" smtClean="0"/>
            <a:t>Дистилляция </a:t>
          </a:r>
        </a:p>
        <a:p>
          <a:r>
            <a:rPr lang="ru-RU" sz="1800" dirty="0" smtClean="0"/>
            <a:t>(вода + растворённые соли)</a:t>
          </a:r>
          <a:endParaRPr lang="ru-RU" sz="1800" dirty="0"/>
        </a:p>
      </dgm:t>
    </dgm:pt>
    <dgm:pt modelId="{64B6FB51-5379-4430-AC51-559388D58C10}" type="parTrans" cxnId="{70470446-C2D7-4C01-A4B1-8AD386F15155}">
      <dgm:prSet/>
      <dgm:spPr/>
      <dgm:t>
        <a:bodyPr/>
        <a:lstStyle/>
        <a:p>
          <a:endParaRPr lang="ru-RU"/>
        </a:p>
      </dgm:t>
    </dgm:pt>
    <dgm:pt modelId="{F2D4E1F6-1886-4EE0-B709-629B3B2BE865}" type="sibTrans" cxnId="{70470446-C2D7-4C01-A4B1-8AD386F15155}">
      <dgm:prSet/>
      <dgm:spPr/>
      <dgm:t>
        <a:bodyPr/>
        <a:lstStyle/>
        <a:p>
          <a:endParaRPr lang="ru-RU"/>
        </a:p>
      </dgm:t>
    </dgm:pt>
    <dgm:pt modelId="{A9547D52-3E34-4AAF-81A7-20936D034E94}" type="pres">
      <dgm:prSet presAssocID="{A3C0FFB8-EF4A-420F-B1B7-77A5FB1EB6A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B1BBE2-1B20-4BF5-AD85-F38E63C32322}" type="pres">
      <dgm:prSet presAssocID="{B527BCB6-541A-4D6E-A7FF-D319E2A43835}" presName="centerShape" presStyleLbl="node0" presStyleIdx="0" presStyleCnt="1" custScaleX="186799" custScaleY="147796" custLinFactNeighborX="-5660" custLinFactNeighborY="2343"/>
      <dgm:spPr/>
      <dgm:t>
        <a:bodyPr/>
        <a:lstStyle/>
        <a:p>
          <a:endParaRPr lang="ru-RU"/>
        </a:p>
      </dgm:t>
    </dgm:pt>
    <dgm:pt modelId="{095954F1-D608-422B-AA77-0A7884CA867B}" type="pres">
      <dgm:prSet presAssocID="{94B2E556-B5D2-44BC-8043-1793DD26729B}" presName="Name9" presStyleLbl="parChTrans1D2" presStyleIdx="0" presStyleCnt="4"/>
      <dgm:spPr/>
      <dgm:t>
        <a:bodyPr/>
        <a:lstStyle/>
        <a:p>
          <a:endParaRPr lang="ru-RU"/>
        </a:p>
      </dgm:t>
    </dgm:pt>
    <dgm:pt modelId="{9A6A471F-CE1D-4D4E-88E2-8F24E89CFE2C}" type="pres">
      <dgm:prSet presAssocID="{94B2E556-B5D2-44BC-8043-1793DD26729B}" presName="connTx" presStyleLbl="parChTrans1D2" presStyleIdx="0" presStyleCnt="4"/>
      <dgm:spPr/>
      <dgm:t>
        <a:bodyPr/>
        <a:lstStyle/>
        <a:p>
          <a:endParaRPr lang="ru-RU"/>
        </a:p>
      </dgm:t>
    </dgm:pt>
    <dgm:pt modelId="{8C5D61EE-CFD5-45A1-BDAD-4FF687858A33}" type="pres">
      <dgm:prSet presAssocID="{18DB8752-EC98-4580-B5B7-60141D19964D}" presName="node" presStyleLbl="node1" presStyleIdx="0" presStyleCnt="4" custScaleX="197960" custRadScaleRad="171881" custRadScaleInc="-198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09055F-A195-4876-AA8D-E647288965CB}" type="pres">
      <dgm:prSet presAssocID="{A494944C-67E2-4CC1-94C7-25941C678FE7}" presName="Name9" presStyleLbl="parChTrans1D2" presStyleIdx="1" presStyleCnt="4"/>
      <dgm:spPr/>
      <dgm:t>
        <a:bodyPr/>
        <a:lstStyle/>
        <a:p>
          <a:endParaRPr lang="ru-RU"/>
        </a:p>
      </dgm:t>
    </dgm:pt>
    <dgm:pt modelId="{7AFC8A0F-B29B-48F3-AC4F-D10EAC4ADC50}" type="pres">
      <dgm:prSet presAssocID="{A494944C-67E2-4CC1-94C7-25941C678FE7}" presName="connTx" presStyleLbl="parChTrans1D2" presStyleIdx="1" presStyleCnt="4"/>
      <dgm:spPr/>
      <dgm:t>
        <a:bodyPr/>
        <a:lstStyle/>
        <a:p>
          <a:endParaRPr lang="ru-RU"/>
        </a:p>
      </dgm:t>
    </dgm:pt>
    <dgm:pt modelId="{80586CB5-3F69-46AC-BB6F-30D9A7618244}" type="pres">
      <dgm:prSet presAssocID="{5028114A-1970-4D81-B7CB-E86C6B8B56E2}" presName="node" presStyleLbl="node1" presStyleIdx="1" presStyleCnt="4" custScaleX="191187" custScaleY="82608" custRadScaleRad="152611" custRadScaleInc="7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88FC8D-8A97-444E-BF95-B1E9AB0E020D}" type="pres">
      <dgm:prSet presAssocID="{50DBC026-2C3A-4F0B-8DFD-63A6E07F354B}" presName="Name9" presStyleLbl="parChTrans1D2" presStyleIdx="2" presStyleCnt="4"/>
      <dgm:spPr/>
      <dgm:t>
        <a:bodyPr/>
        <a:lstStyle/>
        <a:p>
          <a:endParaRPr lang="ru-RU"/>
        </a:p>
      </dgm:t>
    </dgm:pt>
    <dgm:pt modelId="{D05E8610-7439-4BDB-8A03-F0308B07DC81}" type="pres">
      <dgm:prSet presAssocID="{50DBC026-2C3A-4F0B-8DFD-63A6E07F354B}" presName="connTx" presStyleLbl="parChTrans1D2" presStyleIdx="2" presStyleCnt="4"/>
      <dgm:spPr/>
      <dgm:t>
        <a:bodyPr/>
        <a:lstStyle/>
        <a:p>
          <a:endParaRPr lang="ru-RU"/>
        </a:p>
      </dgm:t>
    </dgm:pt>
    <dgm:pt modelId="{7EF88F10-3A5C-4706-BF0A-9F7F897E99BB}" type="pres">
      <dgm:prSet presAssocID="{58A943A6-7347-48A9-97A5-714FAB7D1427}" presName="node" presStyleLbl="node1" presStyleIdx="2" presStyleCnt="4" custRadScaleRad="101421" custRadScaleInc="385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863107-03F1-42DA-A276-C6714F3B36EE}" type="pres">
      <dgm:prSet presAssocID="{64B6FB51-5379-4430-AC51-559388D58C10}" presName="Name9" presStyleLbl="parChTrans1D2" presStyleIdx="3" presStyleCnt="4"/>
      <dgm:spPr/>
      <dgm:t>
        <a:bodyPr/>
        <a:lstStyle/>
        <a:p>
          <a:endParaRPr lang="ru-RU"/>
        </a:p>
      </dgm:t>
    </dgm:pt>
    <dgm:pt modelId="{3DD13B2F-54FD-4A3E-AAA6-68570FD9A595}" type="pres">
      <dgm:prSet presAssocID="{64B6FB51-5379-4430-AC51-559388D58C10}" presName="connTx" presStyleLbl="parChTrans1D2" presStyleIdx="3" presStyleCnt="4"/>
      <dgm:spPr/>
      <dgm:t>
        <a:bodyPr/>
        <a:lstStyle/>
        <a:p>
          <a:endParaRPr lang="ru-RU"/>
        </a:p>
      </dgm:t>
    </dgm:pt>
    <dgm:pt modelId="{89D3260F-9EED-4B50-BA9F-6D048D13DEFA}" type="pres">
      <dgm:prSet presAssocID="{5FA832F7-02CA-4EE3-8438-6264D9B2CE9C}" presName="node" presStyleLbl="node1" presStyleIdx="3" presStyleCnt="4" custScaleX="235123" custScaleY="88518" custRadScaleRad="105749" custRadScaleInc="-186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C4D2F6-1AB2-43DC-B6B9-EC67A593F882}" type="presOf" srcId="{94B2E556-B5D2-44BC-8043-1793DD26729B}" destId="{9A6A471F-CE1D-4D4E-88E2-8F24E89CFE2C}" srcOrd="1" destOrd="0" presId="urn:microsoft.com/office/officeart/2005/8/layout/radial1"/>
    <dgm:cxn modelId="{70470446-C2D7-4C01-A4B1-8AD386F15155}" srcId="{B527BCB6-541A-4D6E-A7FF-D319E2A43835}" destId="{5FA832F7-02CA-4EE3-8438-6264D9B2CE9C}" srcOrd="3" destOrd="0" parTransId="{64B6FB51-5379-4430-AC51-559388D58C10}" sibTransId="{F2D4E1F6-1886-4EE0-B709-629B3B2BE865}"/>
    <dgm:cxn modelId="{59B28570-7356-4C80-B348-A6CF07ACD18E}" srcId="{A3C0FFB8-EF4A-420F-B1B7-77A5FB1EB6A8}" destId="{B527BCB6-541A-4D6E-A7FF-D319E2A43835}" srcOrd="0" destOrd="0" parTransId="{81451E9C-F932-4331-839D-86C0741B3770}" sibTransId="{FC148535-7A46-4B61-BE22-633AD8D6DD4B}"/>
    <dgm:cxn modelId="{DD67B009-1CF8-4545-9669-32CDB05DFE00}" type="presOf" srcId="{50DBC026-2C3A-4F0B-8DFD-63A6E07F354B}" destId="{1488FC8D-8A97-444E-BF95-B1E9AB0E020D}" srcOrd="0" destOrd="0" presId="urn:microsoft.com/office/officeart/2005/8/layout/radial1"/>
    <dgm:cxn modelId="{801B3AEF-2E73-49BE-B4B7-A31D3C078725}" type="presOf" srcId="{A494944C-67E2-4CC1-94C7-25941C678FE7}" destId="{7AFC8A0F-B29B-48F3-AC4F-D10EAC4ADC50}" srcOrd="1" destOrd="0" presId="urn:microsoft.com/office/officeart/2005/8/layout/radial1"/>
    <dgm:cxn modelId="{BCEE494E-0E3A-432D-B551-A9C7988A000A}" type="presOf" srcId="{A494944C-67E2-4CC1-94C7-25941C678FE7}" destId="{A709055F-A195-4876-AA8D-E647288965CB}" srcOrd="0" destOrd="0" presId="urn:microsoft.com/office/officeart/2005/8/layout/radial1"/>
    <dgm:cxn modelId="{056F1F9E-8103-4081-B3E5-C7349C61294C}" type="presOf" srcId="{5FA832F7-02CA-4EE3-8438-6264D9B2CE9C}" destId="{89D3260F-9EED-4B50-BA9F-6D048D13DEFA}" srcOrd="0" destOrd="0" presId="urn:microsoft.com/office/officeart/2005/8/layout/radial1"/>
    <dgm:cxn modelId="{26FA963D-B158-4694-A56C-4A6C78B06CA9}" srcId="{B527BCB6-541A-4D6E-A7FF-D319E2A43835}" destId="{58A943A6-7347-48A9-97A5-714FAB7D1427}" srcOrd="2" destOrd="0" parTransId="{50DBC026-2C3A-4F0B-8DFD-63A6E07F354B}" sibTransId="{9F965149-45AB-4455-9687-8D906C6A3257}"/>
    <dgm:cxn modelId="{B2C560D2-D85E-44DC-A52B-6674CCE69B4F}" type="presOf" srcId="{64B6FB51-5379-4430-AC51-559388D58C10}" destId="{3DD13B2F-54FD-4A3E-AAA6-68570FD9A595}" srcOrd="1" destOrd="0" presId="urn:microsoft.com/office/officeart/2005/8/layout/radial1"/>
    <dgm:cxn modelId="{9E245241-BC31-4B2E-BE18-F5C4D7167D1E}" type="presOf" srcId="{18DB8752-EC98-4580-B5B7-60141D19964D}" destId="{8C5D61EE-CFD5-45A1-BDAD-4FF687858A33}" srcOrd="0" destOrd="0" presId="urn:microsoft.com/office/officeart/2005/8/layout/radial1"/>
    <dgm:cxn modelId="{964158C8-E8C0-422B-A1CE-EB4FCEBA10D2}" type="presOf" srcId="{B527BCB6-541A-4D6E-A7FF-D319E2A43835}" destId="{A1B1BBE2-1B20-4BF5-AD85-F38E63C32322}" srcOrd="0" destOrd="0" presId="urn:microsoft.com/office/officeart/2005/8/layout/radial1"/>
    <dgm:cxn modelId="{E95EFCD9-1345-4EFC-9406-AC321002508E}" srcId="{B527BCB6-541A-4D6E-A7FF-D319E2A43835}" destId="{5028114A-1970-4D81-B7CB-E86C6B8B56E2}" srcOrd="1" destOrd="0" parTransId="{A494944C-67E2-4CC1-94C7-25941C678FE7}" sibTransId="{6BD19597-2ECD-47A5-9767-640BF9059475}"/>
    <dgm:cxn modelId="{D53DD214-AAB9-42D4-AAE8-4C0A7616D1F8}" type="presOf" srcId="{58A943A6-7347-48A9-97A5-714FAB7D1427}" destId="{7EF88F10-3A5C-4706-BF0A-9F7F897E99BB}" srcOrd="0" destOrd="0" presId="urn:microsoft.com/office/officeart/2005/8/layout/radial1"/>
    <dgm:cxn modelId="{24DA4DFB-072C-47F6-BA60-EF87C6ADE75D}" type="presOf" srcId="{94B2E556-B5D2-44BC-8043-1793DD26729B}" destId="{095954F1-D608-422B-AA77-0A7884CA867B}" srcOrd="0" destOrd="0" presId="urn:microsoft.com/office/officeart/2005/8/layout/radial1"/>
    <dgm:cxn modelId="{E80D5E09-4558-4BC8-A459-0B75BC69F3FC}" type="presOf" srcId="{64B6FB51-5379-4430-AC51-559388D58C10}" destId="{32863107-03F1-42DA-A276-C6714F3B36EE}" srcOrd="0" destOrd="0" presId="urn:microsoft.com/office/officeart/2005/8/layout/radial1"/>
    <dgm:cxn modelId="{3825DA2C-DA6E-43FE-AFA4-DC8FB2EEBAC8}" type="presOf" srcId="{50DBC026-2C3A-4F0B-8DFD-63A6E07F354B}" destId="{D05E8610-7439-4BDB-8A03-F0308B07DC81}" srcOrd="1" destOrd="0" presId="urn:microsoft.com/office/officeart/2005/8/layout/radial1"/>
    <dgm:cxn modelId="{1F7BF26B-2D0D-4AB3-A2D3-1B88C78883F7}" type="presOf" srcId="{A3C0FFB8-EF4A-420F-B1B7-77A5FB1EB6A8}" destId="{A9547D52-3E34-4AAF-81A7-20936D034E94}" srcOrd="0" destOrd="0" presId="urn:microsoft.com/office/officeart/2005/8/layout/radial1"/>
    <dgm:cxn modelId="{96096AA8-CFD8-4BAF-AA5B-789968388808}" type="presOf" srcId="{5028114A-1970-4D81-B7CB-E86C6B8B56E2}" destId="{80586CB5-3F69-46AC-BB6F-30D9A7618244}" srcOrd="0" destOrd="0" presId="urn:microsoft.com/office/officeart/2005/8/layout/radial1"/>
    <dgm:cxn modelId="{7152DB99-7DF2-4366-8711-22F3F822292E}" srcId="{B527BCB6-541A-4D6E-A7FF-D319E2A43835}" destId="{18DB8752-EC98-4580-B5B7-60141D19964D}" srcOrd="0" destOrd="0" parTransId="{94B2E556-B5D2-44BC-8043-1793DD26729B}" sibTransId="{655AC36A-E6A9-4F3A-9B52-5669CA5A953A}"/>
    <dgm:cxn modelId="{60C9225B-916A-40D7-A2FA-CED6488D9838}" type="presParOf" srcId="{A9547D52-3E34-4AAF-81A7-20936D034E94}" destId="{A1B1BBE2-1B20-4BF5-AD85-F38E63C32322}" srcOrd="0" destOrd="0" presId="urn:microsoft.com/office/officeart/2005/8/layout/radial1"/>
    <dgm:cxn modelId="{9FDCCA47-B9BA-4CF5-B5B9-E55D73EFAF92}" type="presParOf" srcId="{A9547D52-3E34-4AAF-81A7-20936D034E94}" destId="{095954F1-D608-422B-AA77-0A7884CA867B}" srcOrd="1" destOrd="0" presId="urn:microsoft.com/office/officeart/2005/8/layout/radial1"/>
    <dgm:cxn modelId="{212CBE49-2099-4B22-B183-9DF3E01115DC}" type="presParOf" srcId="{095954F1-D608-422B-AA77-0A7884CA867B}" destId="{9A6A471F-CE1D-4D4E-88E2-8F24E89CFE2C}" srcOrd="0" destOrd="0" presId="urn:microsoft.com/office/officeart/2005/8/layout/radial1"/>
    <dgm:cxn modelId="{07CDF06F-B5B1-4AF2-A726-23486CE0BBC8}" type="presParOf" srcId="{A9547D52-3E34-4AAF-81A7-20936D034E94}" destId="{8C5D61EE-CFD5-45A1-BDAD-4FF687858A33}" srcOrd="2" destOrd="0" presId="urn:microsoft.com/office/officeart/2005/8/layout/radial1"/>
    <dgm:cxn modelId="{D0B5012E-78D8-4C47-89EE-9E181BB6BE48}" type="presParOf" srcId="{A9547D52-3E34-4AAF-81A7-20936D034E94}" destId="{A709055F-A195-4876-AA8D-E647288965CB}" srcOrd="3" destOrd="0" presId="urn:microsoft.com/office/officeart/2005/8/layout/radial1"/>
    <dgm:cxn modelId="{093ADB7E-1521-4815-B9FC-D444904601B6}" type="presParOf" srcId="{A709055F-A195-4876-AA8D-E647288965CB}" destId="{7AFC8A0F-B29B-48F3-AC4F-D10EAC4ADC50}" srcOrd="0" destOrd="0" presId="urn:microsoft.com/office/officeart/2005/8/layout/radial1"/>
    <dgm:cxn modelId="{C9C9EBB9-EA80-492D-8FED-FD33B0658063}" type="presParOf" srcId="{A9547D52-3E34-4AAF-81A7-20936D034E94}" destId="{80586CB5-3F69-46AC-BB6F-30D9A7618244}" srcOrd="4" destOrd="0" presId="urn:microsoft.com/office/officeart/2005/8/layout/radial1"/>
    <dgm:cxn modelId="{3ED42065-F6B6-4702-A3F1-A2B91CDF35EB}" type="presParOf" srcId="{A9547D52-3E34-4AAF-81A7-20936D034E94}" destId="{1488FC8D-8A97-444E-BF95-B1E9AB0E020D}" srcOrd="5" destOrd="0" presId="urn:microsoft.com/office/officeart/2005/8/layout/radial1"/>
    <dgm:cxn modelId="{FEF18525-DDFA-47DE-BE18-6D8C0F6E81EA}" type="presParOf" srcId="{1488FC8D-8A97-444E-BF95-B1E9AB0E020D}" destId="{D05E8610-7439-4BDB-8A03-F0308B07DC81}" srcOrd="0" destOrd="0" presId="urn:microsoft.com/office/officeart/2005/8/layout/radial1"/>
    <dgm:cxn modelId="{26299970-6B94-4509-B5A3-07790F748D69}" type="presParOf" srcId="{A9547D52-3E34-4AAF-81A7-20936D034E94}" destId="{7EF88F10-3A5C-4706-BF0A-9F7F897E99BB}" srcOrd="6" destOrd="0" presId="urn:microsoft.com/office/officeart/2005/8/layout/radial1"/>
    <dgm:cxn modelId="{023098AD-0280-4ADB-8C60-79B0B6FC0E4B}" type="presParOf" srcId="{A9547D52-3E34-4AAF-81A7-20936D034E94}" destId="{32863107-03F1-42DA-A276-C6714F3B36EE}" srcOrd="7" destOrd="0" presId="urn:microsoft.com/office/officeart/2005/8/layout/radial1"/>
    <dgm:cxn modelId="{30F2B768-18EA-4F67-8942-4CC596A7081C}" type="presParOf" srcId="{32863107-03F1-42DA-A276-C6714F3B36EE}" destId="{3DD13B2F-54FD-4A3E-AAA6-68570FD9A595}" srcOrd="0" destOrd="0" presId="urn:microsoft.com/office/officeart/2005/8/layout/radial1"/>
    <dgm:cxn modelId="{7A3FA282-7D1F-4088-81A1-6B5383EE4AFE}" type="presParOf" srcId="{A9547D52-3E34-4AAF-81A7-20936D034E94}" destId="{89D3260F-9EED-4B50-BA9F-6D048D13DEF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1F0B4CC-3519-40B9-B45E-9698500624ED}" type="doc">
      <dgm:prSet loTypeId="urn:microsoft.com/office/officeart/2005/8/layout/radial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CC0C1643-1E26-40F7-B7D9-633E09D49466}">
      <dgm:prSet phldrT="[Текст]" custT="1"/>
      <dgm:spPr/>
      <dgm:t>
        <a:bodyPr/>
        <a:lstStyle/>
        <a:p>
          <a:r>
            <a:rPr lang="ru-RU" sz="1800" dirty="0" smtClean="0"/>
            <a:t>ПОСЛЕДСТВИЯ</a:t>
          </a:r>
          <a:endParaRPr lang="ru-RU" sz="1800" dirty="0"/>
        </a:p>
      </dgm:t>
    </dgm:pt>
    <dgm:pt modelId="{43661997-8729-4AA6-9595-33C3A2522775}" type="parTrans" cxnId="{71116BFC-17B3-4931-934A-127888DC03CA}">
      <dgm:prSet/>
      <dgm:spPr/>
      <dgm:t>
        <a:bodyPr/>
        <a:lstStyle/>
        <a:p>
          <a:endParaRPr lang="ru-RU"/>
        </a:p>
      </dgm:t>
    </dgm:pt>
    <dgm:pt modelId="{14F8FA95-7EF4-4F99-8662-676F3EEF9F34}" type="sibTrans" cxnId="{71116BFC-17B3-4931-934A-127888DC03CA}">
      <dgm:prSet/>
      <dgm:spPr/>
      <dgm:t>
        <a:bodyPr/>
        <a:lstStyle/>
        <a:p>
          <a:endParaRPr lang="ru-RU"/>
        </a:p>
      </dgm:t>
    </dgm:pt>
    <dgm:pt modelId="{185BF3A7-5EAF-48EB-B093-839F3E260CB0}">
      <dgm:prSet phldrT="[Текст]" custT="1"/>
      <dgm:spPr/>
      <dgm:t>
        <a:bodyPr/>
        <a:lstStyle/>
        <a:p>
          <a:r>
            <a:rPr lang="ru-RU" sz="1800" dirty="0" smtClean="0"/>
            <a:t>Гибель растений</a:t>
          </a:r>
          <a:endParaRPr lang="ru-RU" sz="1800" dirty="0"/>
        </a:p>
      </dgm:t>
    </dgm:pt>
    <dgm:pt modelId="{5E55BE6E-8092-49B9-9A5B-BC119BAA4740}" type="parTrans" cxnId="{50EB5537-F92A-45AA-9BAA-244A21C4A757}">
      <dgm:prSet/>
      <dgm:spPr/>
      <dgm:t>
        <a:bodyPr/>
        <a:lstStyle/>
        <a:p>
          <a:endParaRPr lang="ru-RU"/>
        </a:p>
      </dgm:t>
    </dgm:pt>
    <dgm:pt modelId="{D86CC073-59B1-400D-B6BA-1EA01A3F4329}" type="sibTrans" cxnId="{50EB5537-F92A-45AA-9BAA-244A21C4A757}">
      <dgm:prSet/>
      <dgm:spPr/>
      <dgm:t>
        <a:bodyPr/>
        <a:lstStyle/>
        <a:p>
          <a:endParaRPr lang="ru-RU"/>
        </a:p>
      </dgm:t>
    </dgm:pt>
    <dgm:pt modelId="{1E611517-3D01-4F48-900F-AD12559DE40B}">
      <dgm:prSet phldrT="[Текст]" custT="1"/>
      <dgm:spPr/>
      <dgm:t>
        <a:bodyPr/>
        <a:lstStyle/>
        <a:p>
          <a:r>
            <a:rPr lang="ru-RU" sz="1800" dirty="0" smtClean="0"/>
            <a:t>Гибель полезных насекомых в почве</a:t>
          </a:r>
          <a:endParaRPr lang="ru-RU" sz="1800" dirty="0"/>
        </a:p>
      </dgm:t>
    </dgm:pt>
    <dgm:pt modelId="{9D68B2D8-50F8-4D46-8E13-AC4B634CCF9F}" type="parTrans" cxnId="{6ADAF867-6AED-4B78-8A9A-E32B60306C36}">
      <dgm:prSet/>
      <dgm:spPr/>
      <dgm:t>
        <a:bodyPr/>
        <a:lstStyle/>
        <a:p>
          <a:endParaRPr lang="ru-RU"/>
        </a:p>
      </dgm:t>
    </dgm:pt>
    <dgm:pt modelId="{4DCD50C2-35B9-46FC-B3CB-862BA277B1D2}" type="sibTrans" cxnId="{6ADAF867-6AED-4B78-8A9A-E32B60306C36}">
      <dgm:prSet/>
      <dgm:spPr/>
      <dgm:t>
        <a:bodyPr/>
        <a:lstStyle/>
        <a:p>
          <a:endParaRPr lang="ru-RU"/>
        </a:p>
      </dgm:t>
    </dgm:pt>
    <dgm:pt modelId="{0B86442D-59D0-4D0E-A00E-E9F82CC06C45}" type="pres">
      <dgm:prSet presAssocID="{B1F0B4CC-3519-40B9-B45E-9698500624E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A9AF5B-9F96-4E7B-BA69-43F6E29900FF}" type="pres">
      <dgm:prSet presAssocID="{CC0C1643-1E26-40F7-B7D9-633E09D49466}" presName="centerShape" presStyleLbl="node0" presStyleIdx="0" presStyleCnt="1" custScaleX="198835" custScaleY="68482"/>
      <dgm:spPr/>
      <dgm:t>
        <a:bodyPr/>
        <a:lstStyle/>
        <a:p>
          <a:endParaRPr lang="ru-RU"/>
        </a:p>
      </dgm:t>
    </dgm:pt>
    <dgm:pt modelId="{29E36B86-8B95-4613-BEF0-19C2F020E71C}" type="pres">
      <dgm:prSet presAssocID="{5E55BE6E-8092-49B9-9A5B-BC119BAA4740}" presName="Name9" presStyleLbl="parChTrans1D2" presStyleIdx="0" presStyleCnt="2"/>
      <dgm:spPr/>
      <dgm:t>
        <a:bodyPr/>
        <a:lstStyle/>
        <a:p>
          <a:endParaRPr lang="ru-RU"/>
        </a:p>
      </dgm:t>
    </dgm:pt>
    <dgm:pt modelId="{704320F8-A8EA-421A-9795-A3FF41EBA851}" type="pres">
      <dgm:prSet presAssocID="{5E55BE6E-8092-49B9-9A5B-BC119BAA4740}" presName="connTx" presStyleLbl="parChTrans1D2" presStyleIdx="0" presStyleCnt="2"/>
      <dgm:spPr/>
      <dgm:t>
        <a:bodyPr/>
        <a:lstStyle/>
        <a:p>
          <a:endParaRPr lang="ru-RU"/>
        </a:p>
      </dgm:t>
    </dgm:pt>
    <dgm:pt modelId="{11B47D6D-5591-430B-800C-6D7616DBDFB3}" type="pres">
      <dgm:prSet presAssocID="{185BF3A7-5EAF-48EB-B093-839F3E260CB0}" presName="node" presStyleLbl="node1" presStyleIdx="0" presStyleCnt="2" custScaleX="184902" custScaleY="51850" custRadScaleRad="141153" custRadScaleInc="-63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A044E7-E070-4AD3-BAA3-BD59B6EE4676}" type="pres">
      <dgm:prSet presAssocID="{9D68B2D8-50F8-4D46-8E13-AC4B634CCF9F}" presName="Name9" presStyleLbl="parChTrans1D2" presStyleIdx="1" presStyleCnt="2"/>
      <dgm:spPr/>
      <dgm:t>
        <a:bodyPr/>
        <a:lstStyle/>
        <a:p>
          <a:endParaRPr lang="ru-RU"/>
        </a:p>
      </dgm:t>
    </dgm:pt>
    <dgm:pt modelId="{B55E4608-4E2F-48CD-89AE-532B097ECCEA}" type="pres">
      <dgm:prSet presAssocID="{9D68B2D8-50F8-4D46-8E13-AC4B634CCF9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371486F0-1177-478C-8B8B-4BB26AA2451A}" type="pres">
      <dgm:prSet presAssocID="{1E611517-3D01-4F48-900F-AD12559DE40B}" presName="node" presStyleLbl="node1" presStyleIdx="1" presStyleCnt="2" custScaleX="269649" custRadScaleRad="164046" custRadScaleInc="-132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EB8098-A530-4CF2-A7D0-B975D8E89654}" type="presOf" srcId="{185BF3A7-5EAF-48EB-B093-839F3E260CB0}" destId="{11B47D6D-5591-430B-800C-6D7616DBDFB3}" srcOrd="0" destOrd="0" presId="urn:microsoft.com/office/officeart/2005/8/layout/radial1"/>
    <dgm:cxn modelId="{BEACF553-104C-44AB-BBB0-E022D4287716}" type="presOf" srcId="{9D68B2D8-50F8-4D46-8E13-AC4B634CCF9F}" destId="{40A044E7-E070-4AD3-BAA3-BD59B6EE4676}" srcOrd="0" destOrd="0" presId="urn:microsoft.com/office/officeart/2005/8/layout/radial1"/>
    <dgm:cxn modelId="{17BD46B5-B296-49C9-A448-1B2CE3D923EA}" type="presOf" srcId="{B1F0B4CC-3519-40B9-B45E-9698500624ED}" destId="{0B86442D-59D0-4D0E-A00E-E9F82CC06C45}" srcOrd="0" destOrd="0" presId="urn:microsoft.com/office/officeart/2005/8/layout/radial1"/>
    <dgm:cxn modelId="{03E1E416-9BF7-416F-80B3-58201FA0331F}" type="presOf" srcId="{5E55BE6E-8092-49B9-9A5B-BC119BAA4740}" destId="{704320F8-A8EA-421A-9795-A3FF41EBA851}" srcOrd="1" destOrd="0" presId="urn:microsoft.com/office/officeart/2005/8/layout/radial1"/>
    <dgm:cxn modelId="{50EB5537-F92A-45AA-9BAA-244A21C4A757}" srcId="{CC0C1643-1E26-40F7-B7D9-633E09D49466}" destId="{185BF3A7-5EAF-48EB-B093-839F3E260CB0}" srcOrd="0" destOrd="0" parTransId="{5E55BE6E-8092-49B9-9A5B-BC119BAA4740}" sibTransId="{D86CC073-59B1-400D-B6BA-1EA01A3F4329}"/>
    <dgm:cxn modelId="{FF67170B-0958-4F34-83CA-3626CF4A3B53}" type="presOf" srcId="{1E611517-3D01-4F48-900F-AD12559DE40B}" destId="{371486F0-1177-478C-8B8B-4BB26AA2451A}" srcOrd="0" destOrd="0" presId="urn:microsoft.com/office/officeart/2005/8/layout/radial1"/>
    <dgm:cxn modelId="{6ADAF867-6AED-4B78-8A9A-E32B60306C36}" srcId="{CC0C1643-1E26-40F7-B7D9-633E09D49466}" destId="{1E611517-3D01-4F48-900F-AD12559DE40B}" srcOrd="1" destOrd="0" parTransId="{9D68B2D8-50F8-4D46-8E13-AC4B634CCF9F}" sibTransId="{4DCD50C2-35B9-46FC-B3CB-862BA277B1D2}"/>
    <dgm:cxn modelId="{71116BFC-17B3-4931-934A-127888DC03CA}" srcId="{B1F0B4CC-3519-40B9-B45E-9698500624ED}" destId="{CC0C1643-1E26-40F7-B7D9-633E09D49466}" srcOrd="0" destOrd="0" parTransId="{43661997-8729-4AA6-9595-33C3A2522775}" sibTransId="{14F8FA95-7EF4-4F99-8662-676F3EEF9F34}"/>
    <dgm:cxn modelId="{4AF9A06F-4489-475B-943A-81BC9E098E5C}" type="presOf" srcId="{CC0C1643-1E26-40F7-B7D9-633E09D49466}" destId="{45A9AF5B-9F96-4E7B-BA69-43F6E29900FF}" srcOrd="0" destOrd="0" presId="urn:microsoft.com/office/officeart/2005/8/layout/radial1"/>
    <dgm:cxn modelId="{41ADCAAB-AD52-4623-BB6D-80C8DF9AC6FD}" type="presOf" srcId="{5E55BE6E-8092-49B9-9A5B-BC119BAA4740}" destId="{29E36B86-8B95-4613-BEF0-19C2F020E71C}" srcOrd="0" destOrd="0" presId="urn:microsoft.com/office/officeart/2005/8/layout/radial1"/>
    <dgm:cxn modelId="{1A92BB53-E830-42D8-B826-35228656216D}" type="presOf" srcId="{9D68B2D8-50F8-4D46-8E13-AC4B634CCF9F}" destId="{B55E4608-4E2F-48CD-89AE-532B097ECCEA}" srcOrd="1" destOrd="0" presId="urn:microsoft.com/office/officeart/2005/8/layout/radial1"/>
    <dgm:cxn modelId="{D2ED31A2-BFAF-4D1C-8B88-1568EA963528}" type="presParOf" srcId="{0B86442D-59D0-4D0E-A00E-E9F82CC06C45}" destId="{45A9AF5B-9F96-4E7B-BA69-43F6E29900FF}" srcOrd="0" destOrd="0" presId="urn:microsoft.com/office/officeart/2005/8/layout/radial1"/>
    <dgm:cxn modelId="{99582383-2582-40F6-A7AF-142C1D60A3D4}" type="presParOf" srcId="{0B86442D-59D0-4D0E-A00E-E9F82CC06C45}" destId="{29E36B86-8B95-4613-BEF0-19C2F020E71C}" srcOrd="1" destOrd="0" presId="urn:microsoft.com/office/officeart/2005/8/layout/radial1"/>
    <dgm:cxn modelId="{27FE1074-471A-47C1-A7C0-764743BAF45D}" type="presParOf" srcId="{29E36B86-8B95-4613-BEF0-19C2F020E71C}" destId="{704320F8-A8EA-421A-9795-A3FF41EBA851}" srcOrd="0" destOrd="0" presId="urn:microsoft.com/office/officeart/2005/8/layout/radial1"/>
    <dgm:cxn modelId="{952B9AA9-A233-49C7-B79A-03B327BEB044}" type="presParOf" srcId="{0B86442D-59D0-4D0E-A00E-E9F82CC06C45}" destId="{11B47D6D-5591-430B-800C-6D7616DBDFB3}" srcOrd="2" destOrd="0" presId="urn:microsoft.com/office/officeart/2005/8/layout/radial1"/>
    <dgm:cxn modelId="{3A5C2F85-36CB-4E7E-8EDB-A6A660FD4A1A}" type="presParOf" srcId="{0B86442D-59D0-4D0E-A00E-E9F82CC06C45}" destId="{40A044E7-E070-4AD3-BAA3-BD59B6EE4676}" srcOrd="3" destOrd="0" presId="urn:microsoft.com/office/officeart/2005/8/layout/radial1"/>
    <dgm:cxn modelId="{B15D7D44-BCC2-4940-AB52-5F4524A41D13}" type="presParOf" srcId="{40A044E7-E070-4AD3-BAA3-BD59B6EE4676}" destId="{B55E4608-4E2F-48CD-89AE-532B097ECCEA}" srcOrd="0" destOrd="0" presId="urn:microsoft.com/office/officeart/2005/8/layout/radial1"/>
    <dgm:cxn modelId="{48E0FECF-3348-42DF-9EF6-6B5ADFC64F6D}" type="presParOf" srcId="{0B86442D-59D0-4D0E-A00E-E9F82CC06C45}" destId="{371486F0-1177-478C-8B8B-4BB26AA2451A}" srcOrd="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D88E969-7D14-437C-9E03-75E4AE50CC05}" type="doc">
      <dgm:prSet loTypeId="urn:microsoft.com/office/officeart/2005/8/layout/radial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C084D89-837A-471B-9666-4599718EC124}">
      <dgm:prSet phldrT="[Текст]" custT="1"/>
      <dgm:spPr/>
      <dgm:t>
        <a:bodyPr/>
        <a:lstStyle/>
        <a:p>
          <a:r>
            <a:rPr lang="ru-RU" sz="1800" dirty="0" smtClean="0"/>
            <a:t>ПЕРЕРАБОТКА НЕФТИ</a:t>
          </a:r>
          <a:endParaRPr lang="ru-RU" sz="1800" dirty="0"/>
        </a:p>
      </dgm:t>
    </dgm:pt>
    <dgm:pt modelId="{59E4A88B-8456-489C-B8B7-45FD541A85CB}" type="parTrans" cxnId="{728A0EE3-12AA-4AE5-B46C-99025FD79DEE}">
      <dgm:prSet/>
      <dgm:spPr/>
      <dgm:t>
        <a:bodyPr/>
        <a:lstStyle/>
        <a:p>
          <a:endParaRPr lang="ru-RU"/>
        </a:p>
      </dgm:t>
    </dgm:pt>
    <dgm:pt modelId="{7FB57443-58D1-4233-88CB-3284337EA6E1}" type="sibTrans" cxnId="{728A0EE3-12AA-4AE5-B46C-99025FD79DEE}">
      <dgm:prSet/>
      <dgm:spPr/>
      <dgm:t>
        <a:bodyPr/>
        <a:lstStyle/>
        <a:p>
          <a:endParaRPr lang="ru-RU"/>
        </a:p>
      </dgm:t>
    </dgm:pt>
    <dgm:pt modelId="{B29F01FD-700B-4F2D-9BEE-B188217923C7}">
      <dgm:prSet phldrT="[Текст]" custT="1"/>
      <dgm:spPr/>
      <dgm:t>
        <a:bodyPr/>
        <a:lstStyle/>
        <a:p>
          <a:r>
            <a:rPr lang="ru-RU" sz="1800" dirty="0" smtClean="0"/>
            <a:t>Другие процессы</a:t>
          </a:r>
          <a:endParaRPr lang="ru-RU" sz="1800" dirty="0"/>
        </a:p>
      </dgm:t>
    </dgm:pt>
    <dgm:pt modelId="{21C37EA5-6B4F-4A34-BEFF-1DB7D65DBB5A}" type="parTrans" cxnId="{E373222A-F265-45E5-9EAB-EA9688833381}">
      <dgm:prSet/>
      <dgm:spPr/>
      <dgm:t>
        <a:bodyPr/>
        <a:lstStyle/>
        <a:p>
          <a:endParaRPr lang="ru-RU"/>
        </a:p>
      </dgm:t>
    </dgm:pt>
    <dgm:pt modelId="{9C04F67E-EC3D-44A7-8E23-25D5C98AEE92}" type="sibTrans" cxnId="{E373222A-F265-45E5-9EAB-EA9688833381}">
      <dgm:prSet/>
      <dgm:spPr/>
      <dgm:t>
        <a:bodyPr/>
        <a:lstStyle/>
        <a:p>
          <a:endParaRPr lang="ru-RU"/>
        </a:p>
      </dgm:t>
    </dgm:pt>
    <dgm:pt modelId="{32BDAAAE-0EB8-4B43-B1A8-0AB37CB7703C}">
      <dgm:prSet phldrT="[Текст]" custT="1"/>
      <dgm:spPr/>
      <dgm:t>
        <a:bodyPr/>
        <a:lstStyle/>
        <a:p>
          <a:r>
            <a:rPr lang="ru-RU" sz="1800" dirty="0" smtClean="0"/>
            <a:t>Гидрокрекинг</a:t>
          </a:r>
          <a:endParaRPr lang="ru-RU" sz="1800" dirty="0"/>
        </a:p>
      </dgm:t>
    </dgm:pt>
    <dgm:pt modelId="{30BE3D6D-4052-4C38-9F7D-DBF04B5DCDE3}" type="parTrans" cxnId="{25931EDF-893D-40CA-9908-C8B8DE48E9AE}">
      <dgm:prSet/>
      <dgm:spPr/>
      <dgm:t>
        <a:bodyPr/>
        <a:lstStyle/>
        <a:p>
          <a:endParaRPr lang="ru-RU"/>
        </a:p>
      </dgm:t>
    </dgm:pt>
    <dgm:pt modelId="{61047D38-5131-4065-B1E0-C99DC47BDCCF}" type="sibTrans" cxnId="{25931EDF-893D-40CA-9908-C8B8DE48E9AE}">
      <dgm:prSet/>
      <dgm:spPr/>
      <dgm:t>
        <a:bodyPr/>
        <a:lstStyle/>
        <a:p>
          <a:endParaRPr lang="ru-RU"/>
        </a:p>
      </dgm:t>
    </dgm:pt>
    <dgm:pt modelId="{2400D6DE-86FA-4346-AA55-73331689DAE6}">
      <dgm:prSet phldrT="[Текст]" custT="1"/>
      <dgm:spPr/>
      <dgm:t>
        <a:bodyPr/>
        <a:lstStyle/>
        <a:p>
          <a:r>
            <a:rPr lang="ru-RU" sz="1800" dirty="0" err="1" smtClean="0"/>
            <a:t>Риформинг</a:t>
          </a:r>
          <a:endParaRPr lang="ru-RU" sz="1800" dirty="0"/>
        </a:p>
      </dgm:t>
    </dgm:pt>
    <dgm:pt modelId="{4AD616C6-94B2-4238-9223-6B457E074D39}" type="parTrans" cxnId="{EDF305BD-7B73-4D57-9479-8B0191B2A6ED}">
      <dgm:prSet/>
      <dgm:spPr/>
      <dgm:t>
        <a:bodyPr/>
        <a:lstStyle/>
        <a:p>
          <a:endParaRPr lang="ru-RU"/>
        </a:p>
      </dgm:t>
    </dgm:pt>
    <dgm:pt modelId="{4CF120FE-947B-4B2B-A727-91458A64EA36}" type="sibTrans" cxnId="{EDF305BD-7B73-4D57-9479-8B0191B2A6ED}">
      <dgm:prSet/>
      <dgm:spPr/>
      <dgm:t>
        <a:bodyPr/>
        <a:lstStyle/>
        <a:p>
          <a:endParaRPr lang="ru-RU"/>
        </a:p>
      </dgm:t>
    </dgm:pt>
    <dgm:pt modelId="{41E2DC1A-070A-4C06-B281-12A5DC0DB645}">
      <dgm:prSet phldrT="[Текст]" custT="1"/>
      <dgm:spPr/>
      <dgm:t>
        <a:bodyPr/>
        <a:lstStyle/>
        <a:p>
          <a:r>
            <a:rPr lang="ru-RU" sz="1800" dirty="0" smtClean="0"/>
            <a:t>Каталитический крекинг</a:t>
          </a:r>
          <a:endParaRPr lang="ru-RU" sz="1800" dirty="0"/>
        </a:p>
      </dgm:t>
    </dgm:pt>
    <dgm:pt modelId="{14A7B803-D37F-4109-99FF-D5A4DD7EEAA5}" type="parTrans" cxnId="{1755886E-9912-426A-AB1E-B6903571AED8}">
      <dgm:prSet/>
      <dgm:spPr/>
      <dgm:t>
        <a:bodyPr/>
        <a:lstStyle/>
        <a:p>
          <a:endParaRPr lang="ru-RU"/>
        </a:p>
      </dgm:t>
    </dgm:pt>
    <dgm:pt modelId="{81D9F949-EEC9-4E90-9642-B8DB62BF1A8A}" type="sibTrans" cxnId="{1755886E-9912-426A-AB1E-B6903571AED8}">
      <dgm:prSet/>
      <dgm:spPr/>
      <dgm:t>
        <a:bodyPr/>
        <a:lstStyle/>
        <a:p>
          <a:endParaRPr lang="ru-RU"/>
        </a:p>
      </dgm:t>
    </dgm:pt>
    <dgm:pt modelId="{B7594C91-E844-4EF9-870A-B862F0E51059}">
      <dgm:prSet custT="1"/>
      <dgm:spPr/>
      <dgm:t>
        <a:bodyPr/>
        <a:lstStyle/>
        <a:p>
          <a:r>
            <a:rPr lang="ru-RU" sz="1800" dirty="0" smtClean="0"/>
            <a:t>Термический крекинг</a:t>
          </a:r>
          <a:endParaRPr lang="ru-RU" sz="1800" dirty="0"/>
        </a:p>
      </dgm:t>
    </dgm:pt>
    <dgm:pt modelId="{347F75A6-CC94-4113-925B-10C2A1EE2A3C}" type="parTrans" cxnId="{F1A10068-DD3E-47DC-83F2-EBDB47969CDD}">
      <dgm:prSet/>
      <dgm:spPr/>
      <dgm:t>
        <a:bodyPr/>
        <a:lstStyle/>
        <a:p>
          <a:endParaRPr lang="ru-RU"/>
        </a:p>
      </dgm:t>
    </dgm:pt>
    <dgm:pt modelId="{82E7EEA5-C210-4D46-8FC1-437DC15CDB46}" type="sibTrans" cxnId="{F1A10068-DD3E-47DC-83F2-EBDB47969CDD}">
      <dgm:prSet/>
      <dgm:spPr/>
      <dgm:t>
        <a:bodyPr/>
        <a:lstStyle/>
        <a:p>
          <a:endParaRPr lang="ru-RU"/>
        </a:p>
      </dgm:t>
    </dgm:pt>
    <dgm:pt modelId="{62B012DF-3E1E-4D9C-99AC-00A332F08493}">
      <dgm:prSet custT="1"/>
      <dgm:spPr/>
      <dgm:t>
        <a:bodyPr/>
        <a:lstStyle/>
        <a:p>
          <a:r>
            <a:rPr lang="ru-RU" sz="1800" dirty="0" smtClean="0"/>
            <a:t>Фракционная перегонка</a:t>
          </a:r>
          <a:endParaRPr lang="ru-RU" sz="1800" dirty="0"/>
        </a:p>
      </dgm:t>
    </dgm:pt>
    <dgm:pt modelId="{B3804B1F-3613-4870-A5A0-BE5550894170}" type="parTrans" cxnId="{73F4A4DC-F6CE-4529-AD6A-F0D4C3903896}">
      <dgm:prSet/>
      <dgm:spPr/>
      <dgm:t>
        <a:bodyPr/>
        <a:lstStyle/>
        <a:p>
          <a:endParaRPr lang="ru-RU"/>
        </a:p>
      </dgm:t>
    </dgm:pt>
    <dgm:pt modelId="{B69B0147-BA6C-487C-9966-08C1752FDCE1}" type="sibTrans" cxnId="{73F4A4DC-F6CE-4529-AD6A-F0D4C3903896}">
      <dgm:prSet/>
      <dgm:spPr/>
      <dgm:t>
        <a:bodyPr/>
        <a:lstStyle/>
        <a:p>
          <a:endParaRPr lang="ru-RU"/>
        </a:p>
      </dgm:t>
    </dgm:pt>
    <dgm:pt modelId="{42380D39-F3C7-42A3-BBFB-B9B85ECDE970}" type="pres">
      <dgm:prSet presAssocID="{6D88E969-7D14-437C-9E03-75E4AE50CC0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F512C5-3550-46AE-B141-ED73DE33F3F1}" type="pres">
      <dgm:prSet presAssocID="{7C084D89-837A-471B-9666-4599718EC124}" presName="centerShape" presStyleLbl="node0" presStyleIdx="0" presStyleCnt="1" custScaleX="171585"/>
      <dgm:spPr/>
      <dgm:t>
        <a:bodyPr/>
        <a:lstStyle/>
        <a:p>
          <a:endParaRPr lang="ru-RU"/>
        </a:p>
      </dgm:t>
    </dgm:pt>
    <dgm:pt modelId="{121980AC-11C1-47B3-BFC9-3989CA7C3322}" type="pres">
      <dgm:prSet presAssocID="{21C37EA5-6B4F-4A34-BEFF-1DB7D65DBB5A}" presName="Name9" presStyleLbl="parChTrans1D2" presStyleIdx="0" presStyleCnt="6"/>
      <dgm:spPr/>
      <dgm:t>
        <a:bodyPr/>
        <a:lstStyle/>
        <a:p>
          <a:endParaRPr lang="ru-RU"/>
        </a:p>
      </dgm:t>
    </dgm:pt>
    <dgm:pt modelId="{3EB6B635-46F9-4216-A4A8-C1B6EAB6C0B8}" type="pres">
      <dgm:prSet presAssocID="{21C37EA5-6B4F-4A34-BEFF-1DB7D65DBB5A}" presName="connTx" presStyleLbl="parChTrans1D2" presStyleIdx="0" presStyleCnt="6"/>
      <dgm:spPr/>
      <dgm:t>
        <a:bodyPr/>
        <a:lstStyle/>
        <a:p>
          <a:endParaRPr lang="ru-RU"/>
        </a:p>
      </dgm:t>
    </dgm:pt>
    <dgm:pt modelId="{CF9E7ACC-2DB5-4197-B07E-CEF339800ECE}" type="pres">
      <dgm:prSet presAssocID="{B29F01FD-700B-4F2D-9BEE-B188217923C7}" presName="node" presStyleLbl="node1" presStyleIdx="0" presStyleCnt="6" custScaleX="126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E349D-1656-4E09-8B6B-2BC1A2C6D739}" type="pres">
      <dgm:prSet presAssocID="{30BE3D6D-4052-4C38-9F7D-DBF04B5DCDE3}" presName="Name9" presStyleLbl="parChTrans1D2" presStyleIdx="1" presStyleCnt="6"/>
      <dgm:spPr/>
      <dgm:t>
        <a:bodyPr/>
        <a:lstStyle/>
        <a:p>
          <a:endParaRPr lang="ru-RU"/>
        </a:p>
      </dgm:t>
    </dgm:pt>
    <dgm:pt modelId="{CBD65790-967B-4FB4-90D0-2852623645D2}" type="pres">
      <dgm:prSet presAssocID="{30BE3D6D-4052-4C38-9F7D-DBF04B5DCDE3}" presName="connTx" presStyleLbl="parChTrans1D2" presStyleIdx="1" presStyleCnt="6"/>
      <dgm:spPr/>
      <dgm:t>
        <a:bodyPr/>
        <a:lstStyle/>
        <a:p>
          <a:endParaRPr lang="ru-RU"/>
        </a:p>
      </dgm:t>
    </dgm:pt>
    <dgm:pt modelId="{77022A33-0540-45E6-B18F-D4C5B70C656D}" type="pres">
      <dgm:prSet presAssocID="{32BDAAAE-0EB8-4B43-B1A8-0AB37CB7703C}" presName="node" presStyleLbl="node1" presStyleIdx="1" presStyleCnt="6" custScaleX="158475" custRadScaleRad="119009" custRadScaleInc="107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68C5D1-F095-4408-80F6-3A0096EB5F4C}" type="pres">
      <dgm:prSet presAssocID="{4AD616C6-94B2-4238-9223-6B457E074D39}" presName="Name9" presStyleLbl="parChTrans1D2" presStyleIdx="2" presStyleCnt="6"/>
      <dgm:spPr/>
      <dgm:t>
        <a:bodyPr/>
        <a:lstStyle/>
        <a:p>
          <a:endParaRPr lang="ru-RU"/>
        </a:p>
      </dgm:t>
    </dgm:pt>
    <dgm:pt modelId="{AA34DE96-2FE2-4D5A-9096-77EC1826BB80}" type="pres">
      <dgm:prSet presAssocID="{4AD616C6-94B2-4238-9223-6B457E074D39}" presName="connTx" presStyleLbl="parChTrans1D2" presStyleIdx="2" presStyleCnt="6"/>
      <dgm:spPr/>
      <dgm:t>
        <a:bodyPr/>
        <a:lstStyle/>
        <a:p>
          <a:endParaRPr lang="ru-RU"/>
        </a:p>
      </dgm:t>
    </dgm:pt>
    <dgm:pt modelId="{25A01F68-EF78-4078-AE91-FD1F3D2E8252}" type="pres">
      <dgm:prSet presAssocID="{2400D6DE-86FA-4346-AA55-73331689DAE6}" presName="node" presStyleLbl="node1" presStyleIdx="2" presStyleCnt="6" custScaleX="125885" custRadScaleRad="116908" custRadScaleInc="-40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75F96B-0971-4647-8ECC-EDA682B7A537}" type="pres">
      <dgm:prSet presAssocID="{14A7B803-D37F-4109-99FF-D5A4DD7EEAA5}" presName="Name9" presStyleLbl="parChTrans1D2" presStyleIdx="3" presStyleCnt="6"/>
      <dgm:spPr/>
      <dgm:t>
        <a:bodyPr/>
        <a:lstStyle/>
        <a:p>
          <a:endParaRPr lang="ru-RU"/>
        </a:p>
      </dgm:t>
    </dgm:pt>
    <dgm:pt modelId="{CFB26E04-3E1F-4E0F-8B9A-CD497FD1A259}" type="pres">
      <dgm:prSet presAssocID="{14A7B803-D37F-4109-99FF-D5A4DD7EEAA5}" presName="connTx" presStyleLbl="parChTrans1D2" presStyleIdx="3" presStyleCnt="6"/>
      <dgm:spPr/>
      <dgm:t>
        <a:bodyPr/>
        <a:lstStyle/>
        <a:p>
          <a:endParaRPr lang="ru-RU"/>
        </a:p>
      </dgm:t>
    </dgm:pt>
    <dgm:pt modelId="{5E79950F-D41F-40B1-AC73-E7F653328925}" type="pres">
      <dgm:prSet presAssocID="{41E2DC1A-070A-4C06-B281-12A5DC0DB645}" presName="node" presStyleLbl="node1" presStyleIdx="3" presStyleCnt="6" custScaleX="188923" custScaleY="67238" custRadScaleRad="82662" custRadScaleInc="-16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919421-19D7-4734-B532-8A7EDECA083E}" type="pres">
      <dgm:prSet presAssocID="{347F75A6-CC94-4113-925B-10C2A1EE2A3C}" presName="Name9" presStyleLbl="parChTrans1D2" presStyleIdx="4" presStyleCnt="6"/>
      <dgm:spPr/>
      <dgm:t>
        <a:bodyPr/>
        <a:lstStyle/>
        <a:p>
          <a:endParaRPr lang="ru-RU"/>
        </a:p>
      </dgm:t>
    </dgm:pt>
    <dgm:pt modelId="{1D57A97C-B419-40BA-82AA-32DC53518CC4}" type="pres">
      <dgm:prSet presAssocID="{347F75A6-CC94-4113-925B-10C2A1EE2A3C}" presName="connTx" presStyleLbl="parChTrans1D2" presStyleIdx="4" presStyleCnt="6"/>
      <dgm:spPr/>
      <dgm:t>
        <a:bodyPr/>
        <a:lstStyle/>
        <a:p>
          <a:endParaRPr lang="ru-RU"/>
        </a:p>
      </dgm:t>
    </dgm:pt>
    <dgm:pt modelId="{268A40D7-9269-4D66-AC34-7AC9B260BF9B}" type="pres">
      <dgm:prSet presAssocID="{B7594C91-E844-4EF9-870A-B862F0E51059}" presName="node" presStyleLbl="node1" presStyleIdx="4" presStyleCnt="6" custScaleX="169797" custScaleY="78116" custRadScaleRad="130160" custRadScaleInc="35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1A6AC-4A1A-41C2-AF47-E020CD9949A3}" type="pres">
      <dgm:prSet presAssocID="{B3804B1F-3613-4870-A5A0-BE5550894170}" presName="Name9" presStyleLbl="parChTrans1D2" presStyleIdx="5" presStyleCnt="6"/>
      <dgm:spPr/>
      <dgm:t>
        <a:bodyPr/>
        <a:lstStyle/>
        <a:p>
          <a:endParaRPr lang="ru-RU"/>
        </a:p>
      </dgm:t>
    </dgm:pt>
    <dgm:pt modelId="{4FDB63A8-B5DE-4F9E-90AA-6F24C29F9762}" type="pres">
      <dgm:prSet presAssocID="{B3804B1F-3613-4870-A5A0-BE5550894170}" presName="connTx" presStyleLbl="parChTrans1D2" presStyleIdx="5" presStyleCnt="6"/>
      <dgm:spPr/>
      <dgm:t>
        <a:bodyPr/>
        <a:lstStyle/>
        <a:p>
          <a:endParaRPr lang="ru-RU"/>
        </a:p>
      </dgm:t>
    </dgm:pt>
    <dgm:pt modelId="{44C98A63-CCAC-4672-AAEE-9E56B8017DFD}" type="pres">
      <dgm:prSet presAssocID="{62B012DF-3E1E-4D9C-99AC-00A332F08493}" presName="node" presStyleLbl="node1" presStyleIdx="5" presStyleCnt="6" custScaleX="198924" custRadScaleRad="132670" custRadScaleInc="-205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A7CEA2-A102-4F91-B9D7-59139E4669C1}" type="presOf" srcId="{347F75A6-CC94-4113-925B-10C2A1EE2A3C}" destId="{B2919421-19D7-4734-B532-8A7EDECA083E}" srcOrd="0" destOrd="0" presId="urn:microsoft.com/office/officeart/2005/8/layout/radial1"/>
    <dgm:cxn modelId="{EDF305BD-7B73-4D57-9479-8B0191B2A6ED}" srcId="{7C084D89-837A-471B-9666-4599718EC124}" destId="{2400D6DE-86FA-4346-AA55-73331689DAE6}" srcOrd="2" destOrd="0" parTransId="{4AD616C6-94B2-4238-9223-6B457E074D39}" sibTransId="{4CF120FE-947B-4B2B-A727-91458A64EA36}"/>
    <dgm:cxn modelId="{15F11933-56F3-4ED5-A424-B07CD370A2AF}" type="presOf" srcId="{2400D6DE-86FA-4346-AA55-73331689DAE6}" destId="{25A01F68-EF78-4078-AE91-FD1F3D2E8252}" srcOrd="0" destOrd="0" presId="urn:microsoft.com/office/officeart/2005/8/layout/radial1"/>
    <dgm:cxn modelId="{25931EDF-893D-40CA-9908-C8B8DE48E9AE}" srcId="{7C084D89-837A-471B-9666-4599718EC124}" destId="{32BDAAAE-0EB8-4B43-B1A8-0AB37CB7703C}" srcOrd="1" destOrd="0" parTransId="{30BE3D6D-4052-4C38-9F7D-DBF04B5DCDE3}" sibTransId="{61047D38-5131-4065-B1E0-C99DC47BDCCF}"/>
    <dgm:cxn modelId="{9F3EBFFF-BD3B-4195-8411-30E65F23641E}" type="presOf" srcId="{4AD616C6-94B2-4238-9223-6B457E074D39}" destId="{AA34DE96-2FE2-4D5A-9096-77EC1826BB80}" srcOrd="1" destOrd="0" presId="urn:microsoft.com/office/officeart/2005/8/layout/radial1"/>
    <dgm:cxn modelId="{F1A10068-DD3E-47DC-83F2-EBDB47969CDD}" srcId="{7C084D89-837A-471B-9666-4599718EC124}" destId="{B7594C91-E844-4EF9-870A-B862F0E51059}" srcOrd="4" destOrd="0" parTransId="{347F75A6-CC94-4113-925B-10C2A1EE2A3C}" sibTransId="{82E7EEA5-C210-4D46-8FC1-437DC15CDB46}"/>
    <dgm:cxn modelId="{5BB9B03A-AE49-44AC-ABF9-239122F827B0}" type="presOf" srcId="{B3804B1F-3613-4870-A5A0-BE5550894170}" destId="{4FDB63A8-B5DE-4F9E-90AA-6F24C29F9762}" srcOrd="1" destOrd="0" presId="urn:microsoft.com/office/officeart/2005/8/layout/radial1"/>
    <dgm:cxn modelId="{29EB37C6-AE06-4FF6-A3C8-2ED4BE8613D4}" type="presOf" srcId="{32BDAAAE-0EB8-4B43-B1A8-0AB37CB7703C}" destId="{77022A33-0540-45E6-B18F-D4C5B70C656D}" srcOrd="0" destOrd="0" presId="urn:microsoft.com/office/officeart/2005/8/layout/radial1"/>
    <dgm:cxn modelId="{A56DDE57-BBFF-4599-BA98-283CB574B6FD}" type="presOf" srcId="{62B012DF-3E1E-4D9C-99AC-00A332F08493}" destId="{44C98A63-CCAC-4672-AAEE-9E56B8017DFD}" srcOrd="0" destOrd="0" presId="urn:microsoft.com/office/officeart/2005/8/layout/radial1"/>
    <dgm:cxn modelId="{B4CBA687-1ABB-4C9F-A319-9D91BA29CB4D}" type="presOf" srcId="{7C084D89-837A-471B-9666-4599718EC124}" destId="{CBF512C5-3550-46AE-B141-ED73DE33F3F1}" srcOrd="0" destOrd="0" presId="urn:microsoft.com/office/officeart/2005/8/layout/radial1"/>
    <dgm:cxn modelId="{382EB490-81A4-4C0C-9C5C-EAB4167F10B4}" type="presOf" srcId="{30BE3D6D-4052-4C38-9F7D-DBF04B5DCDE3}" destId="{CBD65790-967B-4FB4-90D0-2852623645D2}" srcOrd="1" destOrd="0" presId="urn:microsoft.com/office/officeart/2005/8/layout/radial1"/>
    <dgm:cxn modelId="{3F623414-12D6-4F9F-A9CF-72748CEFCC71}" type="presOf" srcId="{14A7B803-D37F-4109-99FF-D5A4DD7EEAA5}" destId="{CFB26E04-3E1F-4E0F-8B9A-CD497FD1A259}" srcOrd="1" destOrd="0" presId="urn:microsoft.com/office/officeart/2005/8/layout/radial1"/>
    <dgm:cxn modelId="{A3B5829A-E83F-475B-BFA2-0657FE8E434B}" type="presOf" srcId="{14A7B803-D37F-4109-99FF-D5A4DD7EEAA5}" destId="{2675F96B-0971-4647-8ECC-EDA682B7A537}" srcOrd="0" destOrd="0" presId="urn:microsoft.com/office/officeart/2005/8/layout/radial1"/>
    <dgm:cxn modelId="{1755886E-9912-426A-AB1E-B6903571AED8}" srcId="{7C084D89-837A-471B-9666-4599718EC124}" destId="{41E2DC1A-070A-4C06-B281-12A5DC0DB645}" srcOrd="3" destOrd="0" parTransId="{14A7B803-D37F-4109-99FF-D5A4DD7EEAA5}" sibTransId="{81D9F949-EEC9-4E90-9642-B8DB62BF1A8A}"/>
    <dgm:cxn modelId="{C1B0A04E-2242-4E94-83C8-84F3B2C31728}" type="presOf" srcId="{B29F01FD-700B-4F2D-9BEE-B188217923C7}" destId="{CF9E7ACC-2DB5-4197-B07E-CEF339800ECE}" srcOrd="0" destOrd="0" presId="urn:microsoft.com/office/officeart/2005/8/layout/radial1"/>
    <dgm:cxn modelId="{0D870D8F-F9A0-4A38-BD52-3E65A50B9102}" type="presOf" srcId="{4AD616C6-94B2-4238-9223-6B457E074D39}" destId="{6568C5D1-F095-4408-80F6-3A0096EB5F4C}" srcOrd="0" destOrd="0" presId="urn:microsoft.com/office/officeart/2005/8/layout/radial1"/>
    <dgm:cxn modelId="{661F369C-54EC-407A-800B-E3524D129A5E}" type="presOf" srcId="{30BE3D6D-4052-4C38-9F7D-DBF04B5DCDE3}" destId="{6FCE349D-1656-4E09-8B6B-2BC1A2C6D739}" srcOrd="0" destOrd="0" presId="urn:microsoft.com/office/officeart/2005/8/layout/radial1"/>
    <dgm:cxn modelId="{306B4E6B-BE79-4D3E-B5BF-08E25C2D5DC5}" type="presOf" srcId="{41E2DC1A-070A-4C06-B281-12A5DC0DB645}" destId="{5E79950F-D41F-40B1-AC73-E7F653328925}" srcOrd="0" destOrd="0" presId="urn:microsoft.com/office/officeart/2005/8/layout/radial1"/>
    <dgm:cxn modelId="{2C1D55C3-162D-4A72-9A82-8FF202257C76}" type="presOf" srcId="{21C37EA5-6B4F-4A34-BEFF-1DB7D65DBB5A}" destId="{3EB6B635-46F9-4216-A4A8-C1B6EAB6C0B8}" srcOrd="1" destOrd="0" presId="urn:microsoft.com/office/officeart/2005/8/layout/radial1"/>
    <dgm:cxn modelId="{728A0EE3-12AA-4AE5-B46C-99025FD79DEE}" srcId="{6D88E969-7D14-437C-9E03-75E4AE50CC05}" destId="{7C084D89-837A-471B-9666-4599718EC124}" srcOrd="0" destOrd="0" parTransId="{59E4A88B-8456-489C-B8B7-45FD541A85CB}" sibTransId="{7FB57443-58D1-4233-88CB-3284337EA6E1}"/>
    <dgm:cxn modelId="{61E00A00-2E5F-4B81-A354-D340303F6343}" type="presOf" srcId="{21C37EA5-6B4F-4A34-BEFF-1DB7D65DBB5A}" destId="{121980AC-11C1-47B3-BFC9-3989CA7C3322}" srcOrd="0" destOrd="0" presId="urn:microsoft.com/office/officeart/2005/8/layout/radial1"/>
    <dgm:cxn modelId="{0369042E-43A1-47D2-B864-2ACF03E55EE7}" type="presOf" srcId="{347F75A6-CC94-4113-925B-10C2A1EE2A3C}" destId="{1D57A97C-B419-40BA-82AA-32DC53518CC4}" srcOrd="1" destOrd="0" presId="urn:microsoft.com/office/officeart/2005/8/layout/radial1"/>
    <dgm:cxn modelId="{73F4A4DC-F6CE-4529-AD6A-F0D4C3903896}" srcId="{7C084D89-837A-471B-9666-4599718EC124}" destId="{62B012DF-3E1E-4D9C-99AC-00A332F08493}" srcOrd="5" destOrd="0" parTransId="{B3804B1F-3613-4870-A5A0-BE5550894170}" sibTransId="{B69B0147-BA6C-487C-9966-08C1752FDCE1}"/>
    <dgm:cxn modelId="{A7F69088-5863-423C-852D-D9809FA537E9}" type="presOf" srcId="{B3804B1F-3613-4870-A5A0-BE5550894170}" destId="{2881A6AC-4A1A-41C2-AF47-E020CD9949A3}" srcOrd="0" destOrd="0" presId="urn:microsoft.com/office/officeart/2005/8/layout/radial1"/>
    <dgm:cxn modelId="{7E01E52E-C9C7-4BD4-AB03-1C28CEC40C13}" type="presOf" srcId="{B7594C91-E844-4EF9-870A-B862F0E51059}" destId="{268A40D7-9269-4D66-AC34-7AC9B260BF9B}" srcOrd="0" destOrd="0" presId="urn:microsoft.com/office/officeart/2005/8/layout/radial1"/>
    <dgm:cxn modelId="{31CDCBA3-EE58-4C28-9CB7-6999D4830917}" type="presOf" srcId="{6D88E969-7D14-437C-9E03-75E4AE50CC05}" destId="{42380D39-F3C7-42A3-BBFB-B9B85ECDE970}" srcOrd="0" destOrd="0" presId="urn:microsoft.com/office/officeart/2005/8/layout/radial1"/>
    <dgm:cxn modelId="{E373222A-F265-45E5-9EAB-EA9688833381}" srcId="{7C084D89-837A-471B-9666-4599718EC124}" destId="{B29F01FD-700B-4F2D-9BEE-B188217923C7}" srcOrd="0" destOrd="0" parTransId="{21C37EA5-6B4F-4A34-BEFF-1DB7D65DBB5A}" sibTransId="{9C04F67E-EC3D-44A7-8E23-25D5C98AEE92}"/>
    <dgm:cxn modelId="{A4A53929-C72D-4D96-AC0E-1DC1B40A8021}" type="presParOf" srcId="{42380D39-F3C7-42A3-BBFB-B9B85ECDE970}" destId="{CBF512C5-3550-46AE-B141-ED73DE33F3F1}" srcOrd="0" destOrd="0" presId="urn:microsoft.com/office/officeart/2005/8/layout/radial1"/>
    <dgm:cxn modelId="{74B6F41E-4645-4476-9445-AA1F5D7076AB}" type="presParOf" srcId="{42380D39-F3C7-42A3-BBFB-B9B85ECDE970}" destId="{121980AC-11C1-47B3-BFC9-3989CA7C3322}" srcOrd="1" destOrd="0" presId="urn:microsoft.com/office/officeart/2005/8/layout/radial1"/>
    <dgm:cxn modelId="{C4BFAE72-60DC-42C2-B4ED-42DE7186CD15}" type="presParOf" srcId="{121980AC-11C1-47B3-BFC9-3989CA7C3322}" destId="{3EB6B635-46F9-4216-A4A8-C1B6EAB6C0B8}" srcOrd="0" destOrd="0" presId="urn:microsoft.com/office/officeart/2005/8/layout/radial1"/>
    <dgm:cxn modelId="{5DFCF283-4C44-47C8-8AF5-757FB9F020D8}" type="presParOf" srcId="{42380D39-F3C7-42A3-BBFB-B9B85ECDE970}" destId="{CF9E7ACC-2DB5-4197-B07E-CEF339800ECE}" srcOrd="2" destOrd="0" presId="urn:microsoft.com/office/officeart/2005/8/layout/radial1"/>
    <dgm:cxn modelId="{D3C4D1E1-708D-4BC6-B0AB-70910B8EE352}" type="presParOf" srcId="{42380D39-F3C7-42A3-BBFB-B9B85ECDE970}" destId="{6FCE349D-1656-4E09-8B6B-2BC1A2C6D739}" srcOrd="3" destOrd="0" presId="urn:microsoft.com/office/officeart/2005/8/layout/radial1"/>
    <dgm:cxn modelId="{47AE2820-3A92-484D-A104-FAF4BA59C871}" type="presParOf" srcId="{6FCE349D-1656-4E09-8B6B-2BC1A2C6D739}" destId="{CBD65790-967B-4FB4-90D0-2852623645D2}" srcOrd="0" destOrd="0" presId="urn:microsoft.com/office/officeart/2005/8/layout/radial1"/>
    <dgm:cxn modelId="{50148110-3C37-49FF-9CE1-082AB1466F2B}" type="presParOf" srcId="{42380D39-F3C7-42A3-BBFB-B9B85ECDE970}" destId="{77022A33-0540-45E6-B18F-D4C5B70C656D}" srcOrd="4" destOrd="0" presId="urn:microsoft.com/office/officeart/2005/8/layout/radial1"/>
    <dgm:cxn modelId="{1B0C0C9D-BBF8-4C4F-AE39-6D685291AA78}" type="presParOf" srcId="{42380D39-F3C7-42A3-BBFB-B9B85ECDE970}" destId="{6568C5D1-F095-4408-80F6-3A0096EB5F4C}" srcOrd="5" destOrd="0" presId="urn:microsoft.com/office/officeart/2005/8/layout/radial1"/>
    <dgm:cxn modelId="{1ACEB7A2-43B5-4BD2-B821-92DBA610C05A}" type="presParOf" srcId="{6568C5D1-F095-4408-80F6-3A0096EB5F4C}" destId="{AA34DE96-2FE2-4D5A-9096-77EC1826BB80}" srcOrd="0" destOrd="0" presId="urn:microsoft.com/office/officeart/2005/8/layout/radial1"/>
    <dgm:cxn modelId="{92EAFEB7-1B80-41AD-A924-C769C7F154C8}" type="presParOf" srcId="{42380D39-F3C7-42A3-BBFB-B9B85ECDE970}" destId="{25A01F68-EF78-4078-AE91-FD1F3D2E8252}" srcOrd="6" destOrd="0" presId="urn:microsoft.com/office/officeart/2005/8/layout/radial1"/>
    <dgm:cxn modelId="{C54A5768-4D7D-4F2C-A8E0-37C294009AE7}" type="presParOf" srcId="{42380D39-F3C7-42A3-BBFB-B9B85ECDE970}" destId="{2675F96B-0971-4647-8ECC-EDA682B7A537}" srcOrd="7" destOrd="0" presId="urn:microsoft.com/office/officeart/2005/8/layout/radial1"/>
    <dgm:cxn modelId="{21096ACC-0EFF-43B2-8887-671AC6D23E50}" type="presParOf" srcId="{2675F96B-0971-4647-8ECC-EDA682B7A537}" destId="{CFB26E04-3E1F-4E0F-8B9A-CD497FD1A259}" srcOrd="0" destOrd="0" presId="urn:microsoft.com/office/officeart/2005/8/layout/radial1"/>
    <dgm:cxn modelId="{50D85222-1928-48C2-A480-8F09D73CCB10}" type="presParOf" srcId="{42380D39-F3C7-42A3-BBFB-B9B85ECDE970}" destId="{5E79950F-D41F-40B1-AC73-E7F653328925}" srcOrd="8" destOrd="0" presId="urn:microsoft.com/office/officeart/2005/8/layout/radial1"/>
    <dgm:cxn modelId="{741D8C05-0673-456D-AAA3-A96731BA1496}" type="presParOf" srcId="{42380D39-F3C7-42A3-BBFB-B9B85ECDE970}" destId="{B2919421-19D7-4734-B532-8A7EDECA083E}" srcOrd="9" destOrd="0" presId="urn:microsoft.com/office/officeart/2005/8/layout/radial1"/>
    <dgm:cxn modelId="{3F8C46D1-9D3D-4C87-9F1D-5CF9558C1988}" type="presParOf" srcId="{B2919421-19D7-4734-B532-8A7EDECA083E}" destId="{1D57A97C-B419-40BA-82AA-32DC53518CC4}" srcOrd="0" destOrd="0" presId="urn:microsoft.com/office/officeart/2005/8/layout/radial1"/>
    <dgm:cxn modelId="{C40180CD-D283-424F-9C91-BB3447A10D6C}" type="presParOf" srcId="{42380D39-F3C7-42A3-BBFB-B9B85ECDE970}" destId="{268A40D7-9269-4D66-AC34-7AC9B260BF9B}" srcOrd="10" destOrd="0" presId="urn:microsoft.com/office/officeart/2005/8/layout/radial1"/>
    <dgm:cxn modelId="{447D81CE-6BB5-4798-B08B-3365A1A2AA7E}" type="presParOf" srcId="{42380D39-F3C7-42A3-BBFB-B9B85ECDE970}" destId="{2881A6AC-4A1A-41C2-AF47-E020CD9949A3}" srcOrd="11" destOrd="0" presId="urn:microsoft.com/office/officeart/2005/8/layout/radial1"/>
    <dgm:cxn modelId="{2FD087B6-0871-4D1B-BC9D-A3FF56B3E995}" type="presParOf" srcId="{2881A6AC-4A1A-41C2-AF47-E020CD9949A3}" destId="{4FDB63A8-B5DE-4F9E-90AA-6F24C29F9762}" srcOrd="0" destOrd="0" presId="urn:microsoft.com/office/officeart/2005/8/layout/radial1"/>
    <dgm:cxn modelId="{5C68B9B3-0665-439A-BE95-0DA6F7A0AB42}" type="presParOf" srcId="{42380D39-F3C7-42A3-BBFB-B9B85ECDE970}" destId="{44C98A63-CCAC-4672-AAEE-9E56B8017DFD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15888F5-6A18-4DB3-8E9A-7F5DE4C92AC9}" type="doc">
      <dgm:prSet loTypeId="urn:microsoft.com/office/officeart/2005/8/layout/radial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5C977CB5-3525-4FCA-B5B9-74D0B3A28E98}">
      <dgm:prSet phldrT="[Текст]" custT="1"/>
      <dgm:spPr/>
      <dgm:t>
        <a:bodyPr/>
        <a:lstStyle/>
        <a:p>
          <a:r>
            <a:rPr lang="ru-RU" sz="1800" dirty="0" smtClean="0"/>
            <a:t>ВИДЫ КРЕКИНГА</a:t>
          </a:r>
          <a:endParaRPr lang="ru-RU" sz="1800" dirty="0"/>
        </a:p>
      </dgm:t>
    </dgm:pt>
    <dgm:pt modelId="{67CFA2F6-0526-4B09-84F2-ECECA182068B}" type="parTrans" cxnId="{301C2046-9960-44B0-AF24-F6CF29F3186B}">
      <dgm:prSet/>
      <dgm:spPr/>
      <dgm:t>
        <a:bodyPr/>
        <a:lstStyle/>
        <a:p>
          <a:endParaRPr lang="ru-RU"/>
        </a:p>
      </dgm:t>
    </dgm:pt>
    <dgm:pt modelId="{F309C2C4-0983-4635-AF40-8F297F8110BB}" type="sibTrans" cxnId="{301C2046-9960-44B0-AF24-F6CF29F3186B}">
      <dgm:prSet/>
      <dgm:spPr/>
      <dgm:t>
        <a:bodyPr/>
        <a:lstStyle/>
        <a:p>
          <a:endParaRPr lang="ru-RU"/>
        </a:p>
      </dgm:t>
    </dgm:pt>
    <dgm:pt modelId="{BA789268-E9ED-42B2-9FB3-A4200433CABE}">
      <dgm:prSet phldrT="[Текст]" custT="1"/>
      <dgm:spPr/>
      <dgm:t>
        <a:bodyPr/>
        <a:lstStyle/>
        <a:p>
          <a:r>
            <a:rPr lang="ru-RU" sz="1800" dirty="0" smtClean="0"/>
            <a:t>Гидрокрекинг</a:t>
          </a:r>
          <a:endParaRPr lang="ru-RU" sz="1800" dirty="0"/>
        </a:p>
      </dgm:t>
    </dgm:pt>
    <dgm:pt modelId="{FF774D0A-920C-44C4-A428-D79CB2C8A3EF}" type="parTrans" cxnId="{81A07C74-8975-44A1-A2BA-40DAAFF8AB66}">
      <dgm:prSet/>
      <dgm:spPr/>
      <dgm:t>
        <a:bodyPr/>
        <a:lstStyle/>
        <a:p>
          <a:endParaRPr lang="ru-RU"/>
        </a:p>
      </dgm:t>
    </dgm:pt>
    <dgm:pt modelId="{9E30BF22-1FE2-4434-8884-E6B25F41ACE3}" type="sibTrans" cxnId="{81A07C74-8975-44A1-A2BA-40DAAFF8AB66}">
      <dgm:prSet/>
      <dgm:spPr/>
      <dgm:t>
        <a:bodyPr/>
        <a:lstStyle/>
        <a:p>
          <a:endParaRPr lang="ru-RU"/>
        </a:p>
      </dgm:t>
    </dgm:pt>
    <dgm:pt modelId="{174B2965-3CA3-4F10-A23D-836C7BE8A23B}">
      <dgm:prSet phldrT="[Текст]" custT="1"/>
      <dgm:spPr/>
      <dgm:t>
        <a:bodyPr/>
        <a:lstStyle/>
        <a:p>
          <a:r>
            <a:rPr lang="ru-RU" sz="1800" dirty="0" smtClean="0"/>
            <a:t>Каталитический</a:t>
          </a:r>
          <a:endParaRPr lang="ru-RU" sz="1800" dirty="0"/>
        </a:p>
      </dgm:t>
    </dgm:pt>
    <dgm:pt modelId="{E9E001F2-4C99-46B7-8D69-10007433538F}" type="parTrans" cxnId="{2EE1F6E2-9137-46C2-A4A0-9373BA7E52DB}">
      <dgm:prSet/>
      <dgm:spPr/>
      <dgm:t>
        <a:bodyPr/>
        <a:lstStyle/>
        <a:p>
          <a:endParaRPr lang="ru-RU"/>
        </a:p>
      </dgm:t>
    </dgm:pt>
    <dgm:pt modelId="{D05C77C6-7EFA-43B6-8EA7-717EE85BDF0B}" type="sibTrans" cxnId="{2EE1F6E2-9137-46C2-A4A0-9373BA7E52DB}">
      <dgm:prSet/>
      <dgm:spPr/>
      <dgm:t>
        <a:bodyPr/>
        <a:lstStyle/>
        <a:p>
          <a:endParaRPr lang="ru-RU"/>
        </a:p>
      </dgm:t>
    </dgm:pt>
    <dgm:pt modelId="{CE581530-4DC5-478A-B719-0E83A0BCABF6}">
      <dgm:prSet phldrT="[Текст]" custT="1"/>
      <dgm:spPr/>
      <dgm:t>
        <a:bodyPr/>
        <a:lstStyle/>
        <a:p>
          <a:r>
            <a:rPr lang="ru-RU" sz="1800" dirty="0" smtClean="0"/>
            <a:t>Термический</a:t>
          </a:r>
          <a:endParaRPr lang="ru-RU" sz="1800" dirty="0"/>
        </a:p>
      </dgm:t>
    </dgm:pt>
    <dgm:pt modelId="{FFFF1584-D8F5-4054-952D-8C2F615AE69E}" type="parTrans" cxnId="{DCACCDCD-55C6-494D-8ABE-9C69603EE741}">
      <dgm:prSet/>
      <dgm:spPr/>
      <dgm:t>
        <a:bodyPr/>
        <a:lstStyle/>
        <a:p>
          <a:endParaRPr lang="ru-RU"/>
        </a:p>
      </dgm:t>
    </dgm:pt>
    <dgm:pt modelId="{FF009F03-F254-4439-940F-026C2B19EDD0}" type="sibTrans" cxnId="{DCACCDCD-55C6-494D-8ABE-9C69603EE741}">
      <dgm:prSet/>
      <dgm:spPr/>
      <dgm:t>
        <a:bodyPr/>
        <a:lstStyle/>
        <a:p>
          <a:endParaRPr lang="ru-RU"/>
        </a:p>
      </dgm:t>
    </dgm:pt>
    <dgm:pt modelId="{5D12D5BC-510E-4470-A680-6AEF1AEF6DB3}" type="pres">
      <dgm:prSet presAssocID="{115888F5-6A18-4DB3-8E9A-7F5DE4C92AC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63C6CA-F6D2-4967-A043-41584E79DD29}" type="pres">
      <dgm:prSet presAssocID="{5C977CB5-3525-4FCA-B5B9-74D0B3A28E98}" presName="centerShape" presStyleLbl="node0" presStyleIdx="0" presStyleCnt="1" custScaleX="134815" custScaleY="53813" custLinFactNeighborX="1499" custLinFactNeighborY="-8306"/>
      <dgm:spPr/>
      <dgm:t>
        <a:bodyPr/>
        <a:lstStyle/>
        <a:p>
          <a:endParaRPr lang="ru-RU"/>
        </a:p>
      </dgm:t>
    </dgm:pt>
    <dgm:pt modelId="{BBA63DD0-ADF8-4408-9156-655424829560}" type="pres">
      <dgm:prSet presAssocID="{FF774D0A-920C-44C4-A428-D79CB2C8A3EF}" presName="Name9" presStyleLbl="parChTrans1D2" presStyleIdx="0" presStyleCnt="3"/>
      <dgm:spPr/>
      <dgm:t>
        <a:bodyPr/>
        <a:lstStyle/>
        <a:p>
          <a:endParaRPr lang="ru-RU"/>
        </a:p>
      </dgm:t>
    </dgm:pt>
    <dgm:pt modelId="{72A97C93-6098-4104-94C3-A30EFBE7A028}" type="pres">
      <dgm:prSet presAssocID="{FF774D0A-920C-44C4-A428-D79CB2C8A3E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02A96BDD-AF3E-43F4-A427-E5DF0FE18E90}" type="pres">
      <dgm:prSet presAssocID="{BA789268-E9ED-42B2-9FB3-A4200433CABE}" presName="node" presStyleLbl="node1" presStyleIdx="0" presStyleCnt="3" custScaleX="178022" custScaleY="44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1F90C-B3D8-44BE-9D63-4B17524B7BA8}" type="pres">
      <dgm:prSet presAssocID="{E9E001F2-4C99-46B7-8D69-10007433538F}" presName="Name9" presStyleLbl="parChTrans1D2" presStyleIdx="1" presStyleCnt="3"/>
      <dgm:spPr/>
      <dgm:t>
        <a:bodyPr/>
        <a:lstStyle/>
        <a:p>
          <a:endParaRPr lang="ru-RU"/>
        </a:p>
      </dgm:t>
    </dgm:pt>
    <dgm:pt modelId="{6C8069E3-84B1-4F22-8B2C-6233242FE724}" type="pres">
      <dgm:prSet presAssocID="{E9E001F2-4C99-46B7-8D69-10007433538F}" presName="connTx" presStyleLbl="parChTrans1D2" presStyleIdx="1" presStyleCnt="3"/>
      <dgm:spPr/>
      <dgm:t>
        <a:bodyPr/>
        <a:lstStyle/>
        <a:p>
          <a:endParaRPr lang="ru-RU"/>
        </a:p>
      </dgm:t>
    </dgm:pt>
    <dgm:pt modelId="{A1326AD6-1360-48EF-B7C3-EB7A449DA8D2}" type="pres">
      <dgm:prSet presAssocID="{174B2965-3CA3-4F10-A23D-836C7BE8A23B}" presName="node" presStyleLbl="node1" presStyleIdx="1" presStyleCnt="3" custScaleX="180973" custScaleY="40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55828-1EAB-45A6-95F9-A79EEADB594F}" type="pres">
      <dgm:prSet presAssocID="{FFFF1584-D8F5-4054-952D-8C2F615AE69E}" presName="Name9" presStyleLbl="parChTrans1D2" presStyleIdx="2" presStyleCnt="3"/>
      <dgm:spPr/>
      <dgm:t>
        <a:bodyPr/>
        <a:lstStyle/>
        <a:p>
          <a:endParaRPr lang="ru-RU"/>
        </a:p>
      </dgm:t>
    </dgm:pt>
    <dgm:pt modelId="{C82191A3-CCE1-48C5-9139-037DC088D4C1}" type="pres">
      <dgm:prSet presAssocID="{FFFF1584-D8F5-4054-952D-8C2F615AE69E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9FD68C7-BDC1-4264-930F-D88F189268D4}" type="pres">
      <dgm:prSet presAssocID="{CE581530-4DC5-478A-B719-0E83A0BCABF6}" presName="node" presStyleLbl="node1" presStyleIdx="2" presStyleCnt="3" custScaleX="150255" custScaleY="39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2447AC-41C3-4ABE-BD4D-666B94366623}" type="presOf" srcId="{FFFF1584-D8F5-4054-952D-8C2F615AE69E}" destId="{07255828-1EAB-45A6-95F9-A79EEADB594F}" srcOrd="0" destOrd="0" presId="urn:microsoft.com/office/officeart/2005/8/layout/radial1"/>
    <dgm:cxn modelId="{CD9CDB1B-7EB3-405A-BA9E-C0173974E44D}" type="presOf" srcId="{CE581530-4DC5-478A-B719-0E83A0BCABF6}" destId="{69FD68C7-BDC1-4264-930F-D88F189268D4}" srcOrd="0" destOrd="0" presId="urn:microsoft.com/office/officeart/2005/8/layout/radial1"/>
    <dgm:cxn modelId="{2EE1F6E2-9137-46C2-A4A0-9373BA7E52DB}" srcId="{5C977CB5-3525-4FCA-B5B9-74D0B3A28E98}" destId="{174B2965-3CA3-4F10-A23D-836C7BE8A23B}" srcOrd="1" destOrd="0" parTransId="{E9E001F2-4C99-46B7-8D69-10007433538F}" sibTransId="{D05C77C6-7EFA-43B6-8EA7-717EE85BDF0B}"/>
    <dgm:cxn modelId="{0407C57B-0A33-4A80-B9F0-4909ABE68971}" type="presOf" srcId="{FFFF1584-D8F5-4054-952D-8C2F615AE69E}" destId="{C82191A3-CCE1-48C5-9139-037DC088D4C1}" srcOrd="1" destOrd="0" presId="urn:microsoft.com/office/officeart/2005/8/layout/radial1"/>
    <dgm:cxn modelId="{301C2046-9960-44B0-AF24-F6CF29F3186B}" srcId="{115888F5-6A18-4DB3-8E9A-7F5DE4C92AC9}" destId="{5C977CB5-3525-4FCA-B5B9-74D0B3A28E98}" srcOrd="0" destOrd="0" parTransId="{67CFA2F6-0526-4B09-84F2-ECECA182068B}" sibTransId="{F309C2C4-0983-4635-AF40-8F297F8110BB}"/>
    <dgm:cxn modelId="{FF2E5E70-1E72-405C-94B4-60E2B2C9A98D}" type="presOf" srcId="{E9E001F2-4C99-46B7-8D69-10007433538F}" destId="{9BC1F90C-B3D8-44BE-9D63-4B17524B7BA8}" srcOrd="0" destOrd="0" presId="urn:microsoft.com/office/officeart/2005/8/layout/radial1"/>
    <dgm:cxn modelId="{DDFB9FA9-0B7C-4AB7-AE7D-19D77A68D8A6}" type="presOf" srcId="{FF774D0A-920C-44C4-A428-D79CB2C8A3EF}" destId="{BBA63DD0-ADF8-4408-9156-655424829560}" srcOrd="0" destOrd="0" presId="urn:microsoft.com/office/officeart/2005/8/layout/radial1"/>
    <dgm:cxn modelId="{AFB509D5-1142-4702-BEC5-2CDA58AEC3D1}" type="presOf" srcId="{BA789268-E9ED-42B2-9FB3-A4200433CABE}" destId="{02A96BDD-AF3E-43F4-A427-E5DF0FE18E90}" srcOrd="0" destOrd="0" presId="urn:microsoft.com/office/officeart/2005/8/layout/radial1"/>
    <dgm:cxn modelId="{81A07C74-8975-44A1-A2BA-40DAAFF8AB66}" srcId="{5C977CB5-3525-4FCA-B5B9-74D0B3A28E98}" destId="{BA789268-E9ED-42B2-9FB3-A4200433CABE}" srcOrd="0" destOrd="0" parTransId="{FF774D0A-920C-44C4-A428-D79CB2C8A3EF}" sibTransId="{9E30BF22-1FE2-4434-8884-E6B25F41ACE3}"/>
    <dgm:cxn modelId="{151F936D-E7A0-405B-93B9-0E0C9B96F6C1}" type="presOf" srcId="{FF774D0A-920C-44C4-A428-D79CB2C8A3EF}" destId="{72A97C93-6098-4104-94C3-A30EFBE7A028}" srcOrd="1" destOrd="0" presId="urn:microsoft.com/office/officeart/2005/8/layout/radial1"/>
    <dgm:cxn modelId="{DCACCDCD-55C6-494D-8ABE-9C69603EE741}" srcId="{5C977CB5-3525-4FCA-B5B9-74D0B3A28E98}" destId="{CE581530-4DC5-478A-B719-0E83A0BCABF6}" srcOrd="2" destOrd="0" parTransId="{FFFF1584-D8F5-4054-952D-8C2F615AE69E}" sibTransId="{FF009F03-F254-4439-940F-026C2B19EDD0}"/>
    <dgm:cxn modelId="{83FEA4FD-965C-4FCA-AF50-40CD7E14DBEC}" type="presOf" srcId="{115888F5-6A18-4DB3-8E9A-7F5DE4C92AC9}" destId="{5D12D5BC-510E-4470-A680-6AEF1AEF6DB3}" srcOrd="0" destOrd="0" presId="urn:microsoft.com/office/officeart/2005/8/layout/radial1"/>
    <dgm:cxn modelId="{1F55D075-837A-45F4-A148-418210AE5306}" type="presOf" srcId="{5C977CB5-3525-4FCA-B5B9-74D0B3A28E98}" destId="{1A63C6CA-F6D2-4967-A043-41584E79DD29}" srcOrd="0" destOrd="0" presId="urn:microsoft.com/office/officeart/2005/8/layout/radial1"/>
    <dgm:cxn modelId="{E8FDC5FF-16C1-467D-82CE-6F322B6A2FBD}" type="presOf" srcId="{E9E001F2-4C99-46B7-8D69-10007433538F}" destId="{6C8069E3-84B1-4F22-8B2C-6233242FE724}" srcOrd="1" destOrd="0" presId="urn:microsoft.com/office/officeart/2005/8/layout/radial1"/>
    <dgm:cxn modelId="{74387D7A-7551-44D3-8361-A0DCF04D80C0}" type="presOf" srcId="{174B2965-3CA3-4F10-A23D-836C7BE8A23B}" destId="{A1326AD6-1360-48EF-B7C3-EB7A449DA8D2}" srcOrd="0" destOrd="0" presId="urn:microsoft.com/office/officeart/2005/8/layout/radial1"/>
    <dgm:cxn modelId="{6564D430-B090-4DFB-8DA8-F104260FCD82}" type="presParOf" srcId="{5D12D5BC-510E-4470-A680-6AEF1AEF6DB3}" destId="{1A63C6CA-F6D2-4967-A043-41584E79DD29}" srcOrd="0" destOrd="0" presId="urn:microsoft.com/office/officeart/2005/8/layout/radial1"/>
    <dgm:cxn modelId="{EDAAF316-39BF-420B-BFD6-6A6F4DE86F98}" type="presParOf" srcId="{5D12D5BC-510E-4470-A680-6AEF1AEF6DB3}" destId="{BBA63DD0-ADF8-4408-9156-655424829560}" srcOrd="1" destOrd="0" presId="urn:microsoft.com/office/officeart/2005/8/layout/radial1"/>
    <dgm:cxn modelId="{FE2DA99F-81D7-423B-92F4-AB179CEC96ED}" type="presParOf" srcId="{BBA63DD0-ADF8-4408-9156-655424829560}" destId="{72A97C93-6098-4104-94C3-A30EFBE7A028}" srcOrd="0" destOrd="0" presId="urn:microsoft.com/office/officeart/2005/8/layout/radial1"/>
    <dgm:cxn modelId="{F91EEAE3-D159-4762-82FB-FEF146A043FC}" type="presParOf" srcId="{5D12D5BC-510E-4470-A680-6AEF1AEF6DB3}" destId="{02A96BDD-AF3E-43F4-A427-E5DF0FE18E90}" srcOrd="2" destOrd="0" presId="urn:microsoft.com/office/officeart/2005/8/layout/radial1"/>
    <dgm:cxn modelId="{058916E0-F233-43EE-89D5-56F2E32A5877}" type="presParOf" srcId="{5D12D5BC-510E-4470-A680-6AEF1AEF6DB3}" destId="{9BC1F90C-B3D8-44BE-9D63-4B17524B7BA8}" srcOrd="3" destOrd="0" presId="urn:microsoft.com/office/officeart/2005/8/layout/radial1"/>
    <dgm:cxn modelId="{84DCB957-8F74-40CA-BC98-D64D8826F306}" type="presParOf" srcId="{9BC1F90C-B3D8-44BE-9D63-4B17524B7BA8}" destId="{6C8069E3-84B1-4F22-8B2C-6233242FE724}" srcOrd="0" destOrd="0" presId="urn:microsoft.com/office/officeart/2005/8/layout/radial1"/>
    <dgm:cxn modelId="{DDCBFFD2-832B-44E0-BEE3-E4997D1B9B85}" type="presParOf" srcId="{5D12D5BC-510E-4470-A680-6AEF1AEF6DB3}" destId="{A1326AD6-1360-48EF-B7C3-EB7A449DA8D2}" srcOrd="4" destOrd="0" presId="urn:microsoft.com/office/officeart/2005/8/layout/radial1"/>
    <dgm:cxn modelId="{83CA9B6F-2B98-424C-AC3F-395D4F85CCE4}" type="presParOf" srcId="{5D12D5BC-510E-4470-A680-6AEF1AEF6DB3}" destId="{07255828-1EAB-45A6-95F9-A79EEADB594F}" srcOrd="5" destOrd="0" presId="urn:microsoft.com/office/officeart/2005/8/layout/radial1"/>
    <dgm:cxn modelId="{0A10FA47-773F-4661-B57D-FE8BC1526803}" type="presParOf" srcId="{07255828-1EAB-45A6-95F9-A79EEADB594F}" destId="{C82191A3-CCE1-48C5-9139-037DC088D4C1}" srcOrd="0" destOrd="0" presId="urn:microsoft.com/office/officeart/2005/8/layout/radial1"/>
    <dgm:cxn modelId="{B2B4FB3F-D57F-4C26-9246-C2415EC0DCE5}" type="presParOf" srcId="{5D12D5BC-510E-4470-A680-6AEF1AEF6DB3}" destId="{69FD68C7-BDC1-4264-930F-D88F189268D4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C0FFB8-EF4A-420F-B1B7-77A5FB1EB6A8}" type="doc">
      <dgm:prSet loTypeId="urn:microsoft.com/office/officeart/2005/8/layout/radial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527BCB6-541A-4D6E-A7FF-D319E2A43835}">
      <dgm:prSet phldrT="[Текст]" custT="1"/>
      <dgm:spPr/>
      <dgm:t>
        <a:bodyPr/>
        <a:lstStyle/>
        <a:p>
          <a:r>
            <a:rPr lang="ru-RU" sz="1800" dirty="0" smtClean="0"/>
            <a:t>Способы разделения</a:t>
          </a:r>
        </a:p>
        <a:p>
          <a:r>
            <a:rPr lang="ru-RU" sz="1800" dirty="0" smtClean="0"/>
            <a:t> НЕОДНОРОДНЫХ (ГЕТЕРОГЕННЫХ)</a:t>
          </a:r>
        </a:p>
        <a:p>
          <a:r>
            <a:rPr lang="ru-RU" sz="1800" dirty="0" smtClean="0"/>
            <a:t>смесей</a:t>
          </a:r>
          <a:endParaRPr lang="ru-RU" sz="1800" dirty="0"/>
        </a:p>
      </dgm:t>
    </dgm:pt>
    <dgm:pt modelId="{81451E9C-F932-4331-839D-86C0741B3770}" type="parTrans" cxnId="{59B28570-7356-4C80-B348-A6CF07ACD18E}">
      <dgm:prSet/>
      <dgm:spPr/>
      <dgm:t>
        <a:bodyPr/>
        <a:lstStyle/>
        <a:p>
          <a:endParaRPr lang="ru-RU"/>
        </a:p>
      </dgm:t>
    </dgm:pt>
    <dgm:pt modelId="{FC148535-7A46-4B61-BE22-633AD8D6DD4B}" type="sibTrans" cxnId="{59B28570-7356-4C80-B348-A6CF07ACD18E}">
      <dgm:prSet/>
      <dgm:spPr/>
      <dgm:t>
        <a:bodyPr/>
        <a:lstStyle/>
        <a:p>
          <a:endParaRPr lang="ru-RU"/>
        </a:p>
      </dgm:t>
    </dgm:pt>
    <dgm:pt modelId="{18DB8752-EC98-4580-B5B7-60141D19964D}">
      <dgm:prSet phldrT="[Текст]" custT="1"/>
      <dgm:spPr/>
      <dgm:t>
        <a:bodyPr/>
        <a:lstStyle/>
        <a:p>
          <a:r>
            <a:rPr lang="ru-RU" sz="1800" dirty="0" smtClean="0"/>
            <a:t>Фильтрование (</a:t>
          </a:r>
          <a:r>
            <a:rPr lang="ru-RU" sz="1800" dirty="0" err="1" smtClean="0"/>
            <a:t>вода+песок</a:t>
          </a:r>
          <a:r>
            <a:rPr lang="ru-RU" sz="1800" dirty="0" smtClean="0"/>
            <a:t>)</a:t>
          </a:r>
          <a:endParaRPr lang="ru-RU" sz="1800" dirty="0"/>
        </a:p>
      </dgm:t>
    </dgm:pt>
    <dgm:pt modelId="{94B2E556-B5D2-44BC-8043-1793DD26729B}" type="parTrans" cxnId="{7152DB99-7DF2-4366-8711-22F3F822292E}">
      <dgm:prSet/>
      <dgm:spPr/>
      <dgm:t>
        <a:bodyPr/>
        <a:lstStyle/>
        <a:p>
          <a:endParaRPr lang="ru-RU"/>
        </a:p>
      </dgm:t>
    </dgm:pt>
    <dgm:pt modelId="{655AC36A-E6A9-4F3A-9B52-5669CA5A953A}" type="sibTrans" cxnId="{7152DB99-7DF2-4366-8711-22F3F822292E}">
      <dgm:prSet/>
      <dgm:spPr/>
      <dgm:t>
        <a:bodyPr/>
        <a:lstStyle/>
        <a:p>
          <a:endParaRPr lang="ru-RU"/>
        </a:p>
      </dgm:t>
    </dgm:pt>
    <dgm:pt modelId="{5028114A-1970-4D81-B7CB-E86C6B8B56E2}">
      <dgm:prSet phldrT="[Текст]" custT="1"/>
      <dgm:spPr/>
      <dgm:t>
        <a:bodyPr/>
        <a:lstStyle/>
        <a:p>
          <a:r>
            <a:rPr lang="ru-RU" sz="1800" dirty="0" smtClean="0"/>
            <a:t>Центрифугирование (</a:t>
          </a:r>
          <a:r>
            <a:rPr lang="ru-RU" sz="1800" dirty="0" err="1" smtClean="0"/>
            <a:t>вода+мел</a:t>
          </a:r>
          <a:r>
            <a:rPr lang="ru-RU" sz="1800" dirty="0" smtClean="0"/>
            <a:t>)</a:t>
          </a:r>
          <a:endParaRPr lang="ru-RU" sz="1800" dirty="0"/>
        </a:p>
      </dgm:t>
    </dgm:pt>
    <dgm:pt modelId="{A494944C-67E2-4CC1-94C7-25941C678FE7}" type="parTrans" cxnId="{E95EFCD9-1345-4EFC-9406-AC321002508E}">
      <dgm:prSet/>
      <dgm:spPr/>
      <dgm:t>
        <a:bodyPr/>
        <a:lstStyle/>
        <a:p>
          <a:endParaRPr lang="ru-RU"/>
        </a:p>
      </dgm:t>
    </dgm:pt>
    <dgm:pt modelId="{6BD19597-2ECD-47A5-9767-640BF9059475}" type="sibTrans" cxnId="{E95EFCD9-1345-4EFC-9406-AC321002508E}">
      <dgm:prSet/>
      <dgm:spPr/>
      <dgm:t>
        <a:bodyPr/>
        <a:lstStyle/>
        <a:p>
          <a:endParaRPr lang="ru-RU"/>
        </a:p>
      </dgm:t>
    </dgm:pt>
    <dgm:pt modelId="{58A943A6-7347-48A9-97A5-714FAB7D1427}">
      <dgm:prSet phldrT="[Текст]" custT="1"/>
      <dgm:spPr/>
      <dgm:t>
        <a:bodyPr/>
        <a:lstStyle/>
        <a:p>
          <a:r>
            <a:rPr lang="ru-RU" sz="1800" dirty="0" smtClean="0"/>
            <a:t>Магнитная</a:t>
          </a:r>
          <a:r>
            <a:rPr lang="ru-RU" sz="1800" baseline="0" dirty="0" smtClean="0"/>
            <a:t> сепарация (</a:t>
          </a:r>
          <a:r>
            <a:rPr lang="ru-RU" sz="1800" baseline="0" dirty="0" err="1" smtClean="0"/>
            <a:t>железо+медь</a:t>
          </a:r>
          <a:r>
            <a:rPr lang="ru-RU" sz="1800" baseline="0" dirty="0" smtClean="0"/>
            <a:t>)</a:t>
          </a:r>
          <a:endParaRPr lang="ru-RU" sz="1800" dirty="0"/>
        </a:p>
      </dgm:t>
    </dgm:pt>
    <dgm:pt modelId="{50DBC026-2C3A-4F0B-8DFD-63A6E07F354B}" type="parTrans" cxnId="{26FA963D-B158-4694-A56C-4A6C78B06CA9}">
      <dgm:prSet/>
      <dgm:spPr/>
      <dgm:t>
        <a:bodyPr/>
        <a:lstStyle/>
        <a:p>
          <a:endParaRPr lang="ru-RU"/>
        </a:p>
      </dgm:t>
    </dgm:pt>
    <dgm:pt modelId="{9F965149-45AB-4455-9687-8D906C6A3257}" type="sibTrans" cxnId="{26FA963D-B158-4694-A56C-4A6C78B06CA9}">
      <dgm:prSet/>
      <dgm:spPr/>
      <dgm:t>
        <a:bodyPr/>
        <a:lstStyle/>
        <a:p>
          <a:endParaRPr lang="ru-RU"/>
        </a:p>
      </dgm:t>
    </dgm:pt>
    <dgm:pt modelId="{5FA832F7-02CA-4EE3-8438-6264D9B2CE9C}">
      <dgm:prSet phldrT="[Текст]" custT="1"/>
      <dgm:spPr/>
      <dgm:t>
        <a:bodyPr/>
        <a:lstStyle/>
        <a:p>
          <a:r>
            <a:rPr lang="ru-RU" sz="1800" dirty="0" smtClean="0"/>
            <a:t>Отстаивание (</a:t>
          </a:r>
          <a:r>
            <a:rPr lang="ru-RU" sz="1800" dirty="0" err="1" smtClean="0"/>
            <a:t>вода+мел</a:t>
          </a:r>
          <a:r>
            <a:rPr lang="ru-RU" sz="1800" dirty="0" smtClean="0"/>
            <a:t>)</a:t>
          </a:r>
          <a:endParaRPr lang="ru-RU" sz="1800" dirty="0"/>
        </a:p>
      </dgm:t>
    </dgm:pt>
    <dgm:pt modelId="{64B6FB51-5379-4430-AC51-559388D58C10}" type="parTrans" cxnId="{70470446-C2D7-4C01-A4B1-8AD386F15155}">
      <dgm:prSet/>
      <dgm:spPr/>
      <dgm:t>
        <a:bodyPr/>
        <a:lstStyle/>
        <a:p>
          <a:endParaRPr lang="ru-RU"/>
        </a:p>
      </dgm:t>
    </dgm:pt>
    <dgm:pt modelId="{F2D4E1F6-1886-4EE0-B709-629B3B2BE865}" type="sibTrans" cxnId="{70470446-C2D7-4C01-A4B1-8AD386F15155}">
      <dgm:prSet/>
      <dgm:spPr/>
      <dgm:t>
        <a:bodyPr/>
        <a:lstStyle/>
        <a:p>
          <a:endParaRPr lang="ru-RU"/>
        </a:p>
      </dgm:t>
    </dgm:pt>
    <dgm:pt modelId="{A9547D52-3E34-4AAF-81A7-20936D034E94}" type="pres">
      <dgm:prSet presAssocID="{A3C0FFB8-EF4A-420F-B1B7-77A5FB1EB6A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B1BBE2-1B20-4BF5-AD85-F38E63C32322}" type="pres">
      <dgm:prSet presAssocID="{B527BCB6-541A-4D6E-A7FF-D319E2A43835}" presName="centerShape" presStyleLbl="node0" presStyleIdx="0" presStyleCnt="1" custScaleX="201327" custScaleY="164078"/>
      <dgm:spPr/>
      <dgm:t>
        <a:bodyPr/>
        <a:lstStyle/>
        <a:p>
          <a:endParaRPr lang="ru-RU"/>
        </a:p>
      </dgm:t>
    </dgm:pt>
    <dgm:pt modelId="{095954F1-D608-422B-AA77-0A7884CA867B}" type="pres">
      <dgm:prSet presAssocID="{94B2E556-B5D2-44BC-8043-1793DD26729B}" presName="Name9" presStyleLbl="parChTrans1D2" presStyleIdx="0" presStyleCnt="4"/>
      <dgm:spPr/>
      <dgm:t>
        <a:bodyPr/>
        <a:lstStyle/>
        <a:p>
          <a:endParaRPr lang="ru-RU"/>
        </a:p>
      </dgm:t>
    </dgm:pt>
    <dgm:pt modelId="{9A6A471F-CE1D-4D4E-88E2-8F24E89CFE2C}" type="pres">
      <dgm:prSet presAssocID="{94B2E556-B5D2-44BC-8043-1793DD26729B}" presName="connTx" presStyleLbl="parChTrans1D2" presStyleIdx="0" presStyleCnt="4"/>
      <dgm:spPr/>
      <dgm:t>
        <a:bodyPr/>
        <a:lstStyle/>
        <a:p>
          <a:endParaRPr lang="ru-RU"/>
        </a:p>
      </dgm:t>
    </dgm:pt>
    <dgm:pt modelId="{8C5D61EE-CFD5-45A1-BDAD-4FF687858A33}" type="pres">
      <dgm:prSet presAssocID="{18DB8752-EC98-4580-B5B7-60141D19964D}" presName="node" presStyleLbl="node1" presStyleIdx="0" presStyleCnt="4" custScaleX="178031" custScaleY="770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09055F-A195-4876-AA8D-E647288965CB}" type="pres">
      <dgm:prSet presAssocID="{A494944C-67E2-4CC1-94C7-25941C678FE7}" presName="Name9" presStyleLbl="parChTrans1D2" presStyleIdx="1" presStyleCnt="4"/>
      <dgm:spPr/>
      <dgm:t>
        <a:bodyPr/>
        <a:lstStyle/>
        <a:p>
          <a:endParaRPr lang="ru-RU"/>
        </a:p>
      </dgm:t>
    </dgm:pt>
    <dgm:pt modelId="{7AFC8A0F-B29B-48F3-AC4F-D10EAC4ADC50}" type="pres">
      <dgm:prSet presAssocID="{A494944C-67E2-4CC1-94C7-25941C678FE7}" presName="connTx" presStyleLbl="parChTrans1D2" presStyleIdx="1" presStyleCnt="4"/>
      <dgm:spPr/>
      <dgm:t>
        <a:bodyPr/>
        <a:lstStyle/>
        <a:p>
          <a:endParaRPr lang="ru-RU"/>
        </a:p>
      </dgm:t>
    </dgm:pt>
    <dgm:pt modelId="{80586CB5-3F69-46AC-BB6F-30D9A7618244}" type="pres">
      <dgm:prSet presAssocID="{5028114A-1970-4D81-B7CB-E86C6B8B56E2}" presName="node" presStyleLbl="node1" presStyleIdx="1" presStyleCnt="4" custScaleX="194894" custScaleY="82608" custRadScaleRad="164866" custRadScaleInc="1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88FC8D-8A97-444E-BF95-B1E9AB0E020D}" type="pres">
      <dgm:prSet presAssocID="{50DBC026-2C3A-4F0B-8DFD-63A6E07F354B}" presName="Name9" presStyleLbl="parChTrans1D2" presStyleIdx="2" presStyleCnt="4"/>
      <dgm:spPr/>
      <dgm:t>
        <a:bodyPr/>
        <a:lstStyle/>
        <a:p>
          <a:endParaRPr lang="ru-RU"/>
        </a:p>
      </dgm:t>
    </dgm:pt>
    <dgm:pt modelId="{D05E8610-7439-4BDB-8A03-F0308B07DC81}" type="pres">
      <dgm:prSet presAssocID="{50DBC026-2C3A-4F0B-8DFD-63A6E07F354B}" presName="connTx" presStyleLbl="parChTrans1D2" presStyleIdx="2" presStyleCnt="4"/>
      <dgm:spPr/>
      <dgm:t>
        <a:bodyPr/>
        <a:lstStyle/>
        <a:p>
          <a:endParaRPr lang="ru-RU"/>
        </a:p>
      </dgm:t>
    </dgm:pt>
    <dgm:pt modelId="{7EF88F10-3A5C-4706-BF0A-9F7F897E99BB}" type="pres">
      <dgm:prSet presAssocID="{58A943A6-7347-48A9-97A5-714FAB7D1427}" presName="node" presStyleLbl="node1" presStyleIdx="2" presStyleCnt="4" custScaleX="150658" custScaleY="822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863107-03F1-42DA-A276-C6714F3B36EE}" type="pres">
      <dgm:prSet presAssocID="{64B6FB51-5379-4430-AC51-559388D58C10}" presName="Name9" presStyleLbl="parChTrans1D2" presStyleIdx="3" presStyleCnt="4"/>
      <dgm:spPr/>
      <dgm:t>
        <a:bodyPr/>
        <a:lstStyle/>
        <a:p>
          <a:endParaRPr lang="ru-RU"/>
        </a:p>
      </dgm:t>
    </dgm:pt>
    <dgm:pt modelId="{3DD13B2F-54FD-4A3E-AAA6-68570FD9A595}" type="pres">
      <dgm:prSet presAssocID="{64B6FB51-5379-4430-AC51-559388D58C10}" presName="connTx" presStyleLbl="parChTrans1D2" presStyleIdx="3" presStyleCnt="4"/>
      <dgm:spPr/>
      <dgm:t>
        <a:bodyPr/>
        <a:lstStyle/>
        <a:p>
          <a:endParaRPr lang="ru-RU"/>
        </a:p>
      </dgm:t>
    </dgm:pt>
    <dgm:pt modelId="{89D3260F-9EED-4B50-BA9F-6D048D13DEFA}" type="pres">
      <dgm:prSet presAssocID="{5FA832F7-02CA-4EE3-8438-6264D9B2CE9C}" presName="node" presStyleLbl="node1" presStyleIdx="3" presStyleCnt="4" custScaleX="162943" custScaleY="74342" custRadScaleRad="148046" custRadScaleInc="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C4D2F6-1AB2-43DC-B6B9-EC67A593F882}" type="presOf" srcId="{94B2E556-B5D2-44BC-8043-1793DD26729B}" destId="{9A6A471F-CE1D-4D4E-88E2-8F24E89CFE2C}" srcOrd="1" destOrd="0" presId="urn:microsoft.com/office/officeart/2005/8/layout/radial1"/>
    <dgm:cxn modelId="{70470446-C2D7-4C01-A4B1-8AD386F15155}" srcId="{B527BCB6-541A-4D6E-A7FF-D319E2A43835}" destId="{5FA832F7-02CA-4EE3-8438-6264D9B2CE9C}" srcOrd="3" destOrd="0" parTransId="{64B6FB51-5379-4430-AC51-559388D58C10}" sibTransId="{F2D4E1F6-1886-4EE0-B709-629B3B2BE865}"/>
    <dgm:cxn modelId="{59B28570-7356-4C80-B348-A6CF07ACD18E}" srcId="{A3C0FFB8-EF4A-420F-B1B7-77A5FB1EB6A8}" destId="{B527BCB6-541A-4D6E-A7FF-D319E2A43835}" srcOrd="0" destOrd="0" parTransId="{81451E9C-F932-4331-839D-86C0741B3770}" sibTransId="{FC148535-7A46-4B61-BE22-633AD8D6DD4B}"/>
    <dgm:cxn modelId="{DD67B009-1CF8-4545-9669-32CDB05DFE00}" type="presOf" srcId="{50DBC026-2C3A-4F0B-8DFD-63A6E07F354B}" destId="{1488FC8D-8A97-444E-BF95-B1E9AB0E020D}" srcOrd="0" destOrd="0" presId="urn:microsoft.com/office/officeart/2005/8/layout/radial1"/>
    <dgm:cxn modelId="{801B3AEF-2E73-49BE-B4B7-A31D3C078725}" type="presOf" srcId="{A494944C-67E2-4CC1-94C7-25941C678FE7}" destId="{7AFC8A0F-B29B-48F3-AC4F-D10EAC4ADC50}" srcOrd="1" destOrd="0" presId="urn:microsoft.com/office/officeart/2005/8/layout/radial1"/>
    <dgm:cxn modelId="{BCEE494E-0E3A-432D-B551-A9C7988A000A}" type="presOf" srcId="{A494944C-67E2-4CC1-94C7-25941C678FE7}" destId="{A709055F-A195-4876-AA8D-E647288965CB}" srcOrd="0" destOrd="0" presId="urn:microsoft.com/office/officeart/2005/8/layout/radial1"/>
    <dgm:cxn modelId="{056F1F9E-8103-4081-B3E5-C7349C61294C}" type="presOf" srcId="{5FA832F7-02CA-4EE3-8438-6264D9B2CE9C}" destId="{89D3260F-9EED-4B50-BA9F-6D048D13DEFA}" srcOrd="0" destOrd="0" presId="urn:microsoft.com/office/officeart/2005/8/layout/radial1"/>
    <dgm:cxn modelId="{26FA963D-B158-4694-A56C-4A6C78B06CA9}" srcId="{B527BCB6-541A-4D6E-A7FF-D319E2A43835}" destId="{58A943A6-7347-48A9-97A5-714FAB7D1427}" srcOrd="2" destOrd="0" parTransId="{50DBC026-2C3A-4F0B-8DFD-63A6E07F354B}" sibTransId="{9F965149-45AB-4455-9687-8D906C6A3257}"/>
    <dgm:cxn modelId="{B2C560D2-D85E-44DC-A52B-6674CCE69B4F}" type="presOf" srcId="{64B6FB51-5379-4430-AC51-559388D58C10}" destId="{3DD13B2F-54FD-4A3E-AAA6-68570FD9A595}" srcOrd="1" destOrd="0" presId="urn:microsoft.com/office/officeart/2005/8/layout/radial1"/>
    <dgm:cxn modelId="{9E245241-BC31-4B2E-BE18-F5C4D7167D1E}" type="presOf" srcId="{18DB8752-EC98-4580-B5B7-60141D19964D}" destId="{8C5D61EE-CFD5-45A1-BDAD-4FF687858A33}" srcOrd="0" destOrd="0" presId="urn:microsoft.com/office/officeart/2005/8/layout/radial1"/>
    <dgm:cxn modelId="{964158C8-E8C0-422B-A1CE-EB4FCEBA10D2}" type="presOf" srcId="{B527BCB6-541A-4D6E-A7FF-D319E2A43835}" destId="{A1B1BBE2-1B20-4BF5-AD85-F38E63C32322}" srcOrd="0" destOrd="0" presId="urn:microsoft.com/office/officeart/2005/8/layout/radial1"/>
    <dgm:cxn modelId="{E95EFCD9-1345-4EFC-9406-AC321002508E}" srcId="{B527BCB6-541A-4D6E-A7FF-D319E2A43835}" destId="{5028114A-1970-4D81-B7CB-E86C6B8B56E2}" srcOrd="1" destOrd="0" parTransId="{A494944C-67E2-4CC1-94C7-25941C678FE7}" sibTransId="{6BD19597-2ECD-47A5-9767-640BF9059475}"/>
    <dgm:cxn modelId="{D53DD214-AAB9-42D4-AAE8-4C0A7616D1F8}" type="presOf" srcId="{58A943A6-7347-48A9-97A5-714FAB7D1427}" destId="{7EF88F10-3A5C-4706-BF0A-9F7F897E99BB}" srcOrd="0" destOrd="0" presId="urn:microsoft.com/office/officeart/2005/8/layout/radial1"/>
    <dgm:cxn modelId="{24DA4DFB-072C-47F6-BA60-EF87C6ADE75D}" type="presOf" srcId="{94B2E556-B5D2-44BC-8043-1793DD26729B}" destId="{095954F1-D608-422B-AA77-0A7884CA867B}" srcOrd="0" destOrd="0" presId="urn:microsoft.com/office/officeart/2005/8/layout/radial1"/>
    <dgm:cxn modelId="{E80D5E09-4558-4BC8-A459-0B75BC69F3FC}" type="presOf" srcId="{64B6FB51-5379-4430-AC51-559388D58C10}" destId="{32863107-03F1-42DA-A276-C6714F3B36EE}" srcOrd="0" destOrd="0" presId="urn:microsoft.com/office/officeart/2005/8/layout/radial1"/>
    <dgm:cxn modelId="{3825DA2C-DA6E-43FE-AFA4-DC8FB2EEBAC8}" type="presOf" srcId="{50DBC026-2C3A-4F0B-8DFD-63A6E07F354B}" destId="{D05E8610-7439-4BDB-8A03-F0308B07DC81}" srcOrd="1" destOrd="0" presId="urn:microsoft.com/office/officeart/2005/8/layout/radial1"/>
    <dgm:cxn modelId="{1F7BF26B-2D0D-4AB3-A2D3-1B88C78883F7}" type="presOf" srcId="{A3C0FFB8-EF4A-420F-B1B7-77A5FB1EB6A8}" destId="{A9547D52-3E34-4AAF-81A7-20936D034E94}" srcOrd="0" destOrd="0" presId="urn:microsoft.com/office/officeart/2005/8/layout/radial1"/>
    <dgm:cxn modelId="{96096AA8-CFD8-4BAF-AA5B-789968388808}" type="presOf" srcId="{5028114A-1970-4D81-B7CB-E86C6B8B56E2}" destId="{80586CB5-3F69-46AC-BB6F-30D9A7618244}" srcOrd="0" destOrd="0" presId="urn:microsoft.com/office/officeart/2005/8/layout/radial1"/>
    <dgm:cxn modelId="{7152DB99-7DF2-4366-8711-22F3F822292E}" srcId="{B527BCB6-541A-4D6E-A7FF-D319E2A43835}" destId="{18DB8752-EC98-4580-B5B7-60141D19964D}" srcOrd="0" destOrd="0" parTransId="{94B2E556-B5D2-44BC-8043-1793DD26729B}" sibTransId="{655AC36A-E6A9-4F3A-9B52-5669CA5A953A}"/>
    <dgm:cxn modelId="{60C9225B-916A-40D7-A2FA-CED6488D9838}" type="presParOf" srcId="{A9547D52-3E34-4AAF-81A7-20936D034E94}" destId="{A1B1BBE2-1B20-4BF5-AD85-F38E63C32322}" srcOrd="0" destOrd="0" presId="urn:microsoft.com/office/officeart/2005/8/layout/radial1"/>
    <dgm:cxn modelId="{9FDCCA47-B9BA-4CF5-B5B9-E55D73EFAF92}" type="presParOf" srcId="{A9547D52-3E34-4AAF-81A7-20936D034E94}" destId="{095954F1-D608-422B-AA77-0A7884CA867B}" srcOrd="1" destOrd="0" presId="urn:microsoft.com/office/officeart/2005/8/layout/radial1"/>
    <dgm:cxn modelId="{212CBE49-2099-4B22-B183-9DF3E01115DC}" type="presParOf" srcId="{095954F1-D608-422B-AA77-0A7884CA867B}" destId="{9A6A471F-CE1D-4D4E-88E2-8F24E89CFE2C}" srcOrd="0" destOrd="0" presId="urn:microsoft.com/office/officeart/2005/8/layout/radial1"/>
    <dgm:cxn modelId="{07CDF06F-B5B1-4AF2-A726-23486CE0BBC8}" type="presParOf" srcId="{A9547D52-3E34-4AAF-81A7-20936D034E94}" destId="{8C5D61EE-CFD5-45A1-BDAD-4FF687858A33}" srcOrd="2" destOrd="0" presId="urn:microsoft.com/office/officeart/2005/8/layout/radial1"/>
    <dgm:cxn modelId="{D0B5012E-78D8-4C47-89EE-9E181BB6BE48}" type="presParOf" srcId="{A9547D52-3E34-4AAF-81A7-20936D034E94}" destId="{A709055F-A195-4876-AA8D-E647288965CB}" srcOrd="3" destOrd="0" presId="urn:microsoft.com/office/officeart/2005/8/layout/radial1"/>
    <dgm:cxn modelId="{093ADB7E-1521-4815-B9FC-D444904601B6}" type="presParOf" srcId="{A709055F-A195-4876-AA8D-E647288965CB}" destId="{7AFC8A0F-B29B-48F3-AC4F-D10EAC4ADC50}" srcOrd="0" destOrd="0" presId="urn:microsoft.com/office/officeart/2005/8/layout/radial1"/>
    <dgm:cxn modelId="{C9C9EBB9-EA80-492D-8FED-FD33B0658063}" type="presParOf" srcId="{A9547D52-3E34-4AAF-81A7-20936D034E94}" destId="{80586CB5-3F69-46AC-BB6F-30D9A7618244}" srcOrd="4" destOrd="0" presId="urn:microsoft.com/office/officeart/2005/8/layout/radial1"/>
    <dgm:cxn modelId="{3ED42065-F6B6-4702-A3F1-A2B91CDF35EB}" type="presParOf" srcId="{A9547D52-3E34-4AAF-81A7-20936D034E94}" destId="{1488FC8D-8A97-444E-BF95-B1E9AB0E020D}" srcOrd="5" destOrd="0" presId="urn:microsoft.com/office/officeart/2005/8/layout/radial1"/>
    <dgm:cxn modelId="{FEF18525-DDFA-47DE-BE18-6D8C0F6E81EA}" type="presParOf" srcId="{1488FC8D-8A97-444E-BF95-B1E9AB0E020D}" destId="{D05E8610-7439-4BDB-8A03-F0308B07DC81}" srcOrd="0" destOrd="0" presId="urn:microsoft.com/office/officeart/2005/8/layout/radial1"/>
    <dgm:cxn modelId="{26299970-6B94-4509-B5A3-07790F748D69}" type="presParOf" srcId="{A9547D52-3E34-4AAF-81A7-20936D034E94}" destId="{7EF88F10-3A5C-4706-BF0A-9F7F897E99BB}" srcOrd="6" destOrd="0" presId="urn:microsoft.com/office/officeart/2005/8/layout/radial1"/>
    <dgm:cxn modelId="{023098AD-0280-4ADB-8C60-79B0B6FC0E4B}" type="presParOf" srcId="{A9547D52-3E34-4AAF-81A7-20936D034E94}" destId="{32863107-03F1-42DA-A276-C6714F3B36EE}" srcOrd="7" destOrd="0" presId="urn:microsoft.com/office/officeart/2005/8/layout/radial1"/>
    <dgm:cxn modelId="{30F2B768-18EA-4F67-8942-4CC596A7081C}" type="presParOf" srcId="{32863107-03F1-42DA-A276-C6714F3B36EE}" destId="{3DD13B2F-54FD-4A3E-AAA6-68570FD9A595}" srcOrd="0" destOrd="0" presId="urn:microsoft.com/office/officeart/2005/8/layout/radial1"/>
    <dgm:cxn modelId="{7A3FA282-7D1F-4088-81A1-6B5383EE4AFE}" type="presParOf" srcId="{A9547D52-3E34-4AAF-81A7-20936D034E94}" destId="{89D3260F-9EED-4B50-BA9F-6D048D13DEF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9927D3-8674-4617-8A0E-2CC571C35804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B090524-CC3C-4C74-A1E7-B16F2BB5CA67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Сжатие азотоводородной смеси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2E707A-4952-489B-B87A-2981217C8B97}" type="parTrans" cxnId="{B1EA8766-FB35-4EDF-97DC-DA2C9423A06F}">
      <dgm:prSet/>
      <dgm:spPr/>
      <dgm:t>
        <a:bodyPr/>
        <a:lstStyle/>
        <a:p>
          <a:endParaRPr lang="ru-RU"/>
        </a:p>
      </dgm:t>
    </dgm:pt>
    <dgm:pt modelId="{FCA3508C-F5A8-41DC-8290-E148BACF5491}" type="sibTrans" cxnId="{B1EA8766-FB35-4EDF-97DC-DA2C9423A06F}">
      <dgm:prSet/>
      <dgm:spPr/>
      <dgm:t>
        <a:bodyPr/>
        <a:lstStyle/>
        <a:p>
          <a:endParaRPr lang="ru-RU"/>
        </a:p>
      </dgm:t>
    </dgm:pt>
    <dgm:pt modelId="{20A0A15A-123D-44C8-9A72-B99558E47833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Охлаждение газовой смеси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4961CC-7AC7-40F1-B3DF-F3811DDD6348}" type="parTrans" cxnId="{C53AA103-3030-4BCB-A504-CC3815738962}">
      <dgm:prSet/>
      <dgm:spPr/>
      <dgm:t>
        <a:bodyPr/>
        <a:lstStyle/>
        <a:p>
          <a:endParaRPr lang="ru-RU"/>
        </a:p>
      </dgm:t>
    </dgm:pt>
    <dgm:pt modelId="{1451313F-22D0-4D6C-B471-79272D7AECD8}" type="sibTrans" cxnId="{C53AA103-3030-4BCB-A504-CC3815738962}">
      <dgm:prSet/>
      <dgm:spPr/>
      <dgm:t>
        <a:bodyPr/>
        <a:lstStyle/>
        <a:p>
          <a:endParaRPr lang="ru-RU"/>
        </a:p>
      </dgm:t>
    </dgm:pt>
    <dgm:pt modelId="{EF3696FD-F6D3-480F-9695-C4C27B6CBDEA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Отделение аммиака от газовой смеси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4BC275-BCD7-4EB0-853C-2C26601F81BC}" type="parTrans" cxnId="{00266B74-4F20-4115-9325-AFE311AAFE3B}">
      <dgm:prSet/>
      <dgm:spPr/>
      <dgm:t>
        <a:bodyPr/>
        <a:lstStyle/>
        <a:p>
          <a:endParaRPr lang="ru-RU"/>
        </a:p>
      </dgm:t>
    </dgm:pt>
    <dgm:pt modelId="{1D03B312-1545-4D8D-A939-8ED4BBC18125}" type="sibTrans" cxnId="{00266B74-4F20-4115-9325-AFE311AAFE3B}">
      <dgm:prSet/>
      <dgm:spPr/>
      <dgm:t>
        <a:bodyPr/>
        <a:lstStyle/>
        <a:p>
          <a:endParaRPr lang="ru-RU"/>
        </a:p>
      </dgm:t>
    </dgm:pt>
    <dgm:pt modelId="{E7E90E87-1519-4AD6-BFC5-A8211C29BC91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Нагревание смеси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2C43B4-98A4-4F80-A1B3-DE959B53CDDC}" type="parTrans" cxnId="{D14DC9AA-0EA9-4AF4-AF8F-73C239C0374F}">
      <dgm:prSet/>
      <dgm:spPr/>
      <dgm:t>
        <a:bodyPr/>
        <a:lstStyle/>
        <a:p>
          <a:endParaRPr lang="ru-RU"/>
        </a:p>
      </dgm:t>
    </dgm:pt>
    <dgm:pt modelId="{87855269-5343-432C-AD9A-D9A4FE19DA88}" type="sibTrans" cxnId="{D14DC9AA-0EA9-4AF4-AF8F-73C239C0374F}">
      <dgm:prSet/>
      <dgm:spPr/>
      <dgm:t>
        <a:bodyPr/>
        <a:lstStyle/>
        <a:p>
          <a:endParaRPr lang="ru-RU"/>
        </a:p>
      </dgm:t>
    </dgm:pt>
    <dgm:pt modelId="{DD40031E-B29E-45F7-A049-256BFA75DB22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Синтез аммиака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A7C32A-84F9-475A-97FA-223A62806E11}" type="parTrans" cxnId="{0758155B-2601-4C46-BF63-1823210F4508}">
      <dgm:prSet/>
      <dgm:spPr/>
      <dgm:t>
        <a:bodyPr/>
        <a:lstStyle/>
        <a:p>
          <a:endParaRPr lang="ru-RU"/>
        </a:p>
      </dgm:t>
    </dgm:pt>
    <dgm:pt modelId="{2AC522F6-9A4A-41A2-A233-71B6B8C35A94}" type="sibTrans" cxnId="{0758155B-2601-4C46-BF63-1823210F4508}">
      <dgm:prSet/>
      <dgm:spPr/>
      <dgm:t>
        <a:bodyPr/>
        <a:lstStyle/>
        <a:p>
          <a:endParaRPr lang="ru-RU"/>
        </a:p>
      </dgm:t>
    </dgm:pt>
    <dgm:pt modelId="{2951AD61-F35A-4D36-BA91-F7BDA27BA132}" type="pres">
      <dgm:prSet presAssocID="{669927D3-8674-4617-8A0E-2CC571C3580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F05C21-8062-48A8-8C42-18A32E3BAB27}" type="pres">
      <dgm:prSet presAssocID="{7B090524-CC3C-4C74-A1E7-B16F2BB5CA67}" presName="node" presStyleLbl="node1" presStyleIdx="0" presStyleCnt="5" custScaleX="253422" custScaleY="132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C41FF5-98D4-4192-A94E-5F76CD6EB814}" type="pres">
      <dgm:prSet presAssocID="{FCA3508C-F5A8-41DC-8290-E148BACF5491}" presName="sibTrans" presStyleLbl="sibTrans2D1" presStyleIdx="0" presStyleCnt="4"/>
      <dgm:spPr/>
      <dgm:t>
        <a:bodyPr/>
        <a:lstStyle/>
        <a:p>
          <a:endParaRPr lang="ru-RU"/>
        </a:p>
      </dgm:t>
    </dgm:pt>
    <dgm:pt modelId="{88CFBBA1-945D-4E00-AA51-5A57D4AD0DB2}" type="pres">
      <dgm:prSet presAssocID="{FCA3508C-F5A8-41DC-8290-E148BACF5491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7CD8EE27-3F74-4A07-AF5F-E3693A4F48EC}" type="pres">
      <dgm:prSet presAssocID="{E7E90E87-1519-4AD6-BFC5-A8211C29BC91}" presName="node" presStyleLbl="node1" presStyleIdx="1" presStyleCnt="5" custScaleX="203454" custScaleY="68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66377-4EBD-407A-B1A0-9CBF0B990977}" type="pres">
      <dgm:prSet presAssocID="{87855269-5343-432C-AD9A-D9A4FE19DA88}" presName="sibTrans" presStyleLbl="sibTrans2D1" presStyleIdx="1" presStyleCnt="4"/>
      <dgm:spPr/>
      <dgm:t>
        <a:bodyPr/>
        <a:lstStyle/>
        <a:p>
          <a:endParaRPr lang="ru-RU"/>
        </a:p>
      </dgm:t>
    </dgm:pt>
    <dgm:pt modelId="{C4980658-AE00-4032-B56A-B9B95B499B27}" type="pres">
      <dgm:prSet presAssocID="{87855269-5343-432C-AD9A-D9A4FE19DA88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979C26C1-9DBA-44B4-83A9-E8240D206726}" type="pres">
      <dgm:prSet presAssocID="{DD40031E-B29E-45F7-A049-256BFA75DB22}" presName="node" presStyleLbl="node1" presStyleIdx="2" presStyleCnt="5" custScaleX="115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1540A-342F-42FF-95FE-FECD9EB8E57D}" type="pres">
      <dgm:prSet presAssocID="{2AC522F6-9A4A-41A2-A233-71B6B8C35A94}" presName="sibTrans" presStyleLbl="sibTrans2D1" presStyleIdx="2" presStyleCnt="4"/>
      <dgm:spPr/>
      <dgm:t>
        <a:bodyPr/>
        <a:lstStyle/>
        <a:p>
          <a:endParaRPr lang="ru-RU"/>
        </a:p>
      </dgm:t>
    </dgm:pt>
    <dgm:pt modelId="{59CEB276-3BD1-440C-B832-F88B3107F60B}" type="pres">
      <dgm:prSet presAssocID="{2AC522F6-9A4A-41A2-A233-71B6B8C35A94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547FC4E3-9419-4D90-9918-5BCC582F8B18}" type="pres">
      <dgm:prSet presAssocID="{20A0A15A-123D-44C8-9A72-B99558E47833}" presName="node" presStyleLbl="node1" presStyleIdx="3" presStyleCnt="5" custScaleX="171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91B77D-EE8F-4796-BD3F-FAB96B2C2AD0}" type="pres">
      <dgm:prSet presAssocID="{1451313F-22D0-4D6C-B471-79272D7AECD8}" presName="sibTrans" presStyleLbl="sibTrans2D1" presStyleIdx="3" presStyleCnt="4"/>
      <dgm:spPr/>
      <dgm:t>
        <a:bodyPr/>
        <a:lstStyle/>
        <a:p>
          <a:endParaRPr lang="ru-RU"/>
        </a:p>
      </dgm:t>
    </dgm:pt>
    <dgm:pt modelId="{CAB47CF0-2695-4091-8A45-8B3756684A0A}" type="pres">
      <dgm:prSet presAssocID="{1451313F-22D0-4D6C-B471-79272D7AECD8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FFEB38B6-962F-4818-A76E-50743E2CB8CE}" type="pres">
      <dgm:prSet presAssocID="{EF3696FD-F6D3-480F-9695-C4C27B6CBDEA}" presName="node" presStyleLbl="node1" presStyleIdx="4" presStyleCnt="5" custScaleX="183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C35653-6F98-4EC7-AE6E-3D36A5A508C5}" type="presOf" srcId="{1451313F-22D0-4D6C-B471-79272D7AECD8}" destId="{CAB47CF0-2695-4091-8A45-8B3756684A0A}" srcOrd="1" destOrd="0" presId="urn:microsoft.com/office/officeart/2005/8/layout/process1"/>
    <dgm:cxn modelId="{0758155B-2601-4C46-BF63-1823210F4508}" srcId="{669927D3-8674-4617-8A0E-2CC571C35804}" destId="{DD40031E-B29E-45F7-A049-256BFA75DB22}" srcOrd="2" destOrd="0" parTransId="{7BA7C32A-84F9-475A-97FA-223A62806E11}" sibTransId="{2AC522F6-9A4A-41A2-A233-71B6B8C35A94}"/>
    <dgm:cxn modelId="{3EBE3034-0B82-49FB-B26E-31F178990A3F}" type="presOf" srcId="{FCA3508C-F5A8-41DC-8290-E148BACF5491}" destId="{88CFBBA1-945D-4E00-AA51-5A57D4AD0DB2}" srcOrd="1" destOrd="0" presId="urn:microsoft.com/office/officeart/2005/8/layout/process1"/>
    <dgm:cxn modelId="{D01E3139-0169-4447-974B-78C36DEF8940}" type="presOf" srcId="{FCA3508C-F5A8-41DC-8290-E148BACF5491}" destId="{99C41FF5-98D4-4192-A94E-5F76CD6EB814}" srcOrd="0" destOrd="0" presId="urn:microsoft.com/office/officeart/2005/8/layout/process1"/>
    <dgm:cxn modelId="{1047EB3E-A379-45FF-B216-2799FA6863E7}" type="presOf" srcId="{20A0A15A-123D-44C8-9A72-B99558E47833}" destId="{547FC4E3-9419-4D90-9918-5BCC582F8B18}" srcOrd="0" destOrd="0" presId="urn:microsoft.com/office/officeart/2005/8/layout/process1"/>
    <dgm:cxn modelId="{EA5500CF-7BA9-4353-8A5F-A8D9FD6BCFFD}" type="presOf" srcId="{87855269-5343-432C-AD9A-D9A4FE19DA88}" destId="{DF466377-4EBD-407A-B1A0-9CBF0B990977}" srcOrd="0" destOrd="0" presId="urn:microsoft.com/office/officeart/2005/8/layout/process1"/>
    <dgm:cxn modelId="{00266B74-4F20-4115-9325-AFE311AAFE3B}" srcId="{669927D3-8674-4617-8A0E-2CC571C35804}" destId="{EF3696FD-F6D3-480F-9695-C4C27B6CBDEA}" srcOrd="4" destOrd="0" parTransId="{884BC275-BCD7-4EB0-853C-2C26601F81BC}" sibTransId="{1D03B312-1545-4D8D-A939-8ED4BBC18125}"/>
    <dgm:cxn modelId="{528B136A-3D7D-4FC4-85FC-B1868D94AF24}" type="presOf" srcId="{1451313F-22D0-4D6C-B471-79272D7AECD8}" destId="{B591B77D-EE8F-4796-BD3F-FAB96B2C2AD0}" srcOrd="0" destOrd="0" presId="urn:microsoft.com/office/officeart/2005/8/layout/process1"/>
    <dgm:cxn modelId="{C53AA103-3030-4BCB-A504-CC3815738962}" srcId="{669927D3-8674-4617-8A0E-2CC571C35804}" destId="{20A0A15A-123D-44C8-9A72-B99558E47833}" srcOrd="3" destOrd="0" parTransId="{2B4961CC-7AC7-40F1-B3DF-F3811DDD6348}" sibTransId="{1451313F-22D0-4D6C-B471-79272D7AECD8}"/>
    <dgm:cxn modelId="{D9F9F37B-6D34-4160-B2DA-4D93CFC8A4C6}" type="presOf" srcId="{EF3696FD-F6D3-480F-9695-C4C27B6CBDEA}" destId="{FFEB38B6-962F-4818-A76E-50743E2CB8CE}" srcOrd="0" destOrd="0" presId="urn:microsoft.com/office/officeart/2005/8/layout/process1"/>
    <dgm:cxn modelId="{A80E88F7-4DF2-401D-A3AB-D7C3C1E710FB}" type="presOf" srcId="{DD40031E-B29E-45F7-A049-256BFA75DB22}" destId="{979C26C1-9DBA-44B4-83A9-E8240D206726}" srcOrd="0" destOrd="0" presId="urn:microsoft.com/office/officeart/2005/8/layout/process1"/>
    <dgm:cxn modelId="{23DD04F2-1EC6-42C2-B100-592282A1A804}" type="presOf" srcId="{7B090524-CC3C-4C74-A1E7-B16F2BB5CA67}" destId="{2DF05C21-8062-48A8-8C42-18A32E3BAB27}" srcOrd="0" destOrd="0" presId="urn:microsoft.com/office/officeart/2005/8/layout/process1"/>
    <dgm:cxn modelId="{29A93529-B6D9-48C6-91BB-76CBF838C935}" type="presOf" srcId="{E7E90E87-1519-4AD6-BFC5-A8211C29BC91}" destId="{7CD8EE27-3F74-4A07-AF5F-E3693A4F48EC}" srcOrd="0" destOrd="0" presId="urn:microsoft.com/office/officeart/2005/8/layout/process1"/>
    <dgm:cxn modelId="{4EF0934A-1A9B-41A1-8667-B1928662E736}" type="presOf" srcId="{2AC522F6-9A4A-41A2-A233-71B6B8C35A94}" destId="{A9A1540A-342F-42FF-95FE-FECD9EB8E57D}" srcOrd="0" destOrd="0" presId="urn:microsoft.com/office/officeart/2005/8/layout/process1"/>
    <dgm:cxn modelId="{56D26B8B-B0E5-44C5-836F-3BE81A52C74A}" type="presOf" srcId="{2AC522F6-9A4A-41A2-A233-71B6B8C35A94}" destId="{59CEB276-3BD1-440C-B832-F88B3107F60B}" srcOrd="1" destOrd="0" presId="urn:microsoft.com/office/officeart/2005/8/layout/process1"/>
    <dgm:cxn modelId="{6A284501-370E-4D1C-8ADB-1CF6872FB280}" type="presOf" srcId="{87855269-5343-432C-AD9A-D9A4FE19DA88}" destId="{C4980658-AE00-4032-B56A-B9B95B499B27}" srcOrd="1" destOrd="0" presId="urn:microsoft.com/office/officeart/2005/8/layout/process1"/>
    <dgm:cxn modelId="{D14DC9AA-0EA9-4AF4-AF8F-73C239C0374F}" srcId="{669927D3-8674-4617-8A0E-2CC571C35804}" destId="{E7E90E87-1519-4AD6-BFC5-A8211C29BC91}" srcOrd="1" destOrd="0" parTransId="{BB2C43B4-98A4-4F80-A1B3-DE959B53CDDC}" sibTransId="{87855269-5343-432C-AD9A-D9A4FE19DA88}"/>
    <dgm:cxn modelId="{B1EA8766-FB35-4EDF-97DC-DA2C9423A06F}" srcId="{669927D3-8674-4617-8A0E-2CC571C35804}" destId="{7B090524-CC3C-4C74-A1E7-B16F2BB5CA67}" srcOrd="0" destOrd="0" parTransId="{D92E707A-4952-489B-B87A-2981217C8B97}" sibTransId="{FCA3508C-F5A8-41DC-8290-E148BACF5491}"/>
    <dgm:cxn modelId="{46A4D6F3-E8F5-45E7-902B-F246252A74CF}" type="presOf" srcId="{669927D3-8674-4617-8A0E-2CC571C35804}" destId="{2951AD61-F35A-4D36-BA91-F7BDA27BA132}" srcOrd="0" destOrd="0" presId="urn:microsoft.com/office/officeart/2005/8/layout/process1"/>
    <dgm:cxn modelId="{66739763-5F8F-426E-B483-C2832EA4DB3D}" type="presParOf" srcId="{2951AD61-F35A-4D36-BA91-F7BDA27BA132}" destId="{2DF05C21-8062-48A8-8C42-18A32E3BAB27}" srcOrd="0" destOrd="0" presId="urn:microsoft.com/office/officeart/2005/8/layout/process1"/>
    <dgm:cxn modelId="{7D3E71E3-C21C-4563-A3D7-FD042495BE41}" type="presParOf" srcId="{2951AD61-F35A-4D36-BA91-F7BDA27BA132}" destId="{99C41FF5-98D4-4192-A94E-5F76CD6EB814}" srcOrd="1" destOrd="0" presId="urn:microsoft.com/office/officeart/2005/8/layout/process1"/>
    <dgm:cxn modelId="{219F27EA-906C-4588-9511-420B02225EF5}" type="presParOf" srcId="{99C41FF5-98D4-4192-A94E-5F76CD6EB814}" destId="{88CFBBA1-945D-4E00-AA51-5A57D4AD0DB2}" srcOrd="0" destOrd="0" presId="urn:microsoft.com/office/officeart/2005/8/layout/process1"/>
    <dgm:cxn modelId="{4A4B794F-4D8B-4011-8B00-5D06A0EAE2BC}" type="presParOf" srcId="{2951AD61-F35A-4D36-BA91-F7BDA27BA132}" destId="{7CD8EE27-3F74-4A07-AF5F-E3693A4F48EC}" srcOrd="2" destOrd="0" presId="urn:microsoft.com/office/officeart/2005/8/layout/process1"/>
    <dgm:cxn modelId="{45C0BC67-CB85-43FA-88CF-167180C3B5A5}" type="presParOf" srcId="{2951AD61-F35A-4D36-BA91-F7BDA27BA132}" destId="{DF466377-4EBD-407A-B1A0-9CBF0B990977}" srcOrd="3" destOrd="0" presId="urn:microsoft.com/office/officeart/2005/8/layout/process1"/>
    <dgm:cxn modelId="{342FB997-2797-4D00-9BB1-1A0E5467CBB2}" type="presParOf" srcId="{DF466377-4EBD-407A-B1A0-9CBF0B990977}" destId="{C4980658-AE00-4032-B56A-B9B95B499B27}" srcOrd="0" destOrd="0" presId="urn:microsoft.com/office/officeart/2005/8/layout/process1"/>
    <dgm:cxn modelId="{447590C9-531A-46E8-8A3D-FB16F572CBFA}" type="presParOf" srcId="{2951AD61-F35A-4D36-BA91-F7BDA27BA132}" destId="{979C26C1-9DBA-44B4-83A9-E8240D206726}" srcOrd="4" destOrd="0" presId="urn:microsoft.com/office/officeart/2005/8/layout/process1"/>
    <dgm:cxn modelId="{916C4F96-5A89-4604-A5D7-E07E848F71C2}" type="presParOf" srcId="{2951AD61-F35A-4D36-BA91-F7BDA27BA132}" destId="{A9A1540A-342F-42FF-95FE-FECD9EB8E57D}" srcOrd="5" destOrd="0" presId="urn:microsoft.com/office/officeart/2005/8/layout/process1"/>
    <dgm:cxn modelId="{AF57FC35-4484-46B5-BF93-ADFDD3B23B5F}" type="presParOf" srcId="{A9A1540A-342F-42FF-95FE-FECD9EB8E57D}" destId="{59CEB276-3BD1-440C-B832-F88B3107F60B}" srcOrd="0" destOrd="0" presId="urn:microsoft.com/office/officeart/2005/8/layout/process1"/>
    <dgm:cxn modelId="{A4444719-BA33-4539-AF31-FD06FDE26753}" type="presParOf" srcId="{2951AD61-F35A-4D36-BA91-F7BDA27BA132}" destId="{547FC4E3-9419-4D90-9918-5BCC582F8B18}" srcOrd="6" destOrd="0" presId="urn:microsoft.com/office/officeart/2005/8/layout/process1"/>
    <dgm:cxn modelId="{885CA6C2-3D47-4805-BA91-9E1D47B476AD}" type="presParOf" srcId="{2951AD61-F35A-4D36-BA91-F7BDA27BA132}" destId="{B591B77D-EE8F-4796-BD3F-FAB96B2C2AD0}" srcOrd="7" destOrd="0" presId="urn:microsoft.com/office/officeart/2005/8/layout/process1"/>
    <dgm:cxn modelId="{03E9B032-E12F-4A04-A65A-A5F43AD9AE36}" type="presParOf" srcId="{B591B77D-EE8F-4796-BD3F-FAB96B2C2AD0}" destId="{CAB47CF0-2695-4091-8A45-8B3756684A0A}" srcOrd="0" destOrd="0" presId="urn:microsoft.com/office/officeart/2005/8/layout/process1"/>
    <dgm:cxn modelId="{951784DB-AB1A-4411-901B-8DFC47C5DDB7}" type="presParOf" srcId="{2951AD61-F35A-4D36-BA91-F7BDA27BA132}" destId="{FFEB38B6-962F-4818-A76E-50743E2CB8C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73738B-2158-4C9B-8E92-9B2BC6327B29}" type="doc">
      <dgm:prSet loTypeId="urn:microsoft.com/office/officeart/2005/8/layout/radial1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585DF64A-CD7A-4334-8621-3C115ECAFA57}">
      <dgm:prSet phldrT="[Текст]" custT="1"/>
      <dgm:spPr/>
      <dgm:t>
        <a:bodyPr/>
        <a:lstStyle/>
        <a:p>
          <a:r>
            <a:rPr lang="ru-RU" sz="1800" dirty="0" smtClean="0"/>
            <a:t>ИСТОЧНИКИ ЗАГРЯЗНЕНИЯ</a:t>
          </a:r>
          <a:endParaRPr lang="ru-RU" sz="1800" dirty="0"/>
        </a:p>
      </dgm:t>
    </dgm:pt>
    <dgm:pt modelId="{79D6D235-3617-4D08-88DE-104E76BFA7C0}" type="parTrans" cxnId="{21A27A31-0E11-449B-A10F-BD89BFD6CB49}">
      <dgm:prSet/>
      <dgm:spPr/>
      <dgm:t>
        <a:bodyPr/>
        <a:lstStyle/>
        <a:p>
          <a:endParaRPr lang="ru-RU"/>
        </a:p>
      </dgm:t>
    </dgm:pt>
    <dgm:pt modelId="{CE7C0141-8E8E-46C5-B828-C3306491A040}" type="sibTrans" cxnId="{21A27A31-0E11-449B-A10F-BD89BFD6CB49}">
      <dgm:prSet/>
      <dgm:spPr/>
      <dgm:t>
        <a:bodyPr/>
        <a:lstStyle/>
        <a:p>
          <a:endParaRPr lang="ru-RU"/>
        </a:p>
      </dgm:t>
    </dgm:pt>
    <dgm:pt modelId="{FBC1CC21-D9E1-46FD-80A5-8A1C8AAD087B}">
      <dgm:prSet phldrT="[Текст]" custT="1"/>
      <dgm:spPr/>
      <dgm:t>
        <a:bodyPr/>
        <a:lstStyle/>
        <a:p>
          <a:r>
            <a:rPr lang="ru-RU" sz="1800" dirty="0" smtClean="0"/>
            <a:t>Сжигания и переработки бытовых и промышленных отходов</a:t>
          </a:r>
          <a:endParaRPr lang="ru-RU" sz="1800" dirty="0"/>
        </a:p>
      </dgm:t>
    </dgm:pt>
    <dgm:pt modelId="{7BAFFF41-6448-4F9D-8C29-D485AAAB1B1C}" type="parTrans" cxnId="{3C281F3F-0408-4D71-BA38-32AB18686DC0}">
      <dgm:prSet/>
      <dgm:spPr/>
      <dgm:t>
        <a:bodyPr/>
        <a:lstStyle/>
        <a:p>
          <a:endParaRPr lang="ru-RU"/>
        </a:p>
      </dgm:t>
    </dgm:pt>
    <dgm:pt modelId="{C9451599-5518-4370-A715-963E439769CF}" type="sibTrans" cxnId="{3C281F3F-0408-4D71-BA38-32AB18686DC0}">
      <dgm:prSet/>
      <dgm:spPr/>
      <dgm:t>
        <a:bodyPr/>
        <a:lstStyle/>
        <a:p>
          <a:endParaRPr lang="ru-RU"/>
        </a:p>
      </dgm:t>
    </dgm:pt>
    <dgm:pt modelId="{1184E216-2C7E-4EBB-8082-1362ACD351E3}">
      <dgm:prSet phldrT="[Текст]" custT="1"/>
      <dgm:spPr/>
      <dgm:t>
        <a:bodyPr/>
        <a:lstStyle/>
        <a:p>
          <a:r>
            <a:rPr lang="ru-RU" sz="1800" dirty="0" smtClean="0"/>
            <a:t>Сжигания топлива для нужд промышленности</a:t>
          </a:r>
          <a:endParaRPr lang="ru-RU" sz="1800" dirty="0"/>
        </a:p>
      </dgm:t>
    </dgm:pt>
    <dgm:pt modelId="{F7F23CC2-1E9C-4A57-B6DB-FD8B240FC271}" type="parTrans" cxnId="{71100C93-DE73-418A-BB3E-58E52B9E4D47}">
      <dgm:prSet/>
      <dgm:spPr/>
      <dgm:t>
        <a:bodyPr/>
        <a:lstStyle/>
        <a:p>
          <a:endParaRPr lang="ru-RU"/>
        </a:p>
      </dgm:t>
    </dgm:pt>
    <dgm:pt modelId="{66BF70A6-FC59-4EA2-AE5E-A2A166CBC2FB}" type="sibTrans" cxnId="{71100C93-DE73-418A-BB3E-58E52B9E4D47}">
      <dgm:prSet/>
      <dgm:spPr/>
      <dgm:t>
        <a:bodyPr/>
        <a:lstStyle/>
        <a:p>
          <a:endParaRPr lang="ru-RU"/>
        </a:p>
      </dgm:t>
    </dgm:pt>
    <dgm:pt modelId="{DADCC462-CAAF-4745-9387-F2BD6BD6199B}">
      <dgm:prSet phldrT="[Текст]" custT="1"/>
      <dgm:spPr/>
      <dgm:t>
        <a:bodyPr/>
        <a:lstStyle/>
        <a:p>
          <a:r>
            <a:rPr lang="ru-RU" sz="1800" dirty="0" smtClean="0"/>
            <a:t>Работы транспорта</a:t>
          </a:r>
          <a:endParaRPr lang="ru-RU" sz="1800" dirty="0"/>
        </a:p>
      </dgm:t>
    </dgm:pt>
    <dgm:pt modelId="{37F99BD9-3BFE-4B47-9444-ABD53F3B2C02}" type="parTrans" cxnId="{23DE7C12-6918-4C3D-83B3-A09F36365750}">
      <dgm:prSet/>
      <dgm:spPr/>
      <dgm:t>
        <a:bodyPr/>
        <a:lstStyle/>
        <a:p>
          <a:endParaRPr lang="ru-RU"/>
        </a:p>
      </dgm:t>
    </dgm:pt>
    <dgm:pt modelId="{BCD3C72A-07DD-4A2B-9D75-B7D8D3626441}" type="sibTrans" cxnId="{23DE7C12-6918-4C3D-83B3-A09F36365750}">
      <dgm:prSet/>
      <dgm:spPr/>
      <dgm:t>
        <a:bodyPr/>
        <a:lstStyle/>
        <a:p>
          <a:endParaRPr lang="ru-RU"/>
        </a:p>
      </dgm:t>
    </dgm:pt>
    <dgm:pt modelId="{FF7E298C-345E-4B1F-B5AD-66065936D99C}">
      <dgm:prSet phldrT="[Текст]" custT="1"/>
      <dgm:spPr/>
      <dgm:t>
        <a:bodyPr/>
        <a:lstStyle/>
        <a:p>
          <a:r>
            <a:rPr lang="ru-RU" sz="1800" dirty="0" smtClean="0"/>
            <a:t>Отопление жилищ</a:t>
          </a:r>
          <a:endParaRPr lang="ru-RU" sz="1800" dirty="0"/>
        </a:p>
      </dgm:t>
    </dgm:pt>
    <dgm:pt modelId="{59A225E9-C729-410F-BC2D-57CAAB90ED40}" type="parTrans" cxnId="{0774DA8E-7F13-4EFE-BCD6-89B8F1FF7AAD}">
      <dgm:prSet/>
      <dgm:spPr/>
      <dgm:t>
        <a:bodyPr/>
        <a:lstStyle/>
        <a:p>
          <a:endParaRPr lang="ru-RU"/>
        </a:p>
      </dgm:t>
    </dgm:pt>
    <dgm:pt modelId="{DB601D85-0430-4015-9E42-18668D5080E2}" type="sibTrans" cxnId="{0774DA8E-7F13-4EFE-BCD6-89B8F1FF7AAD}">
      <dgm:prSet/>
      <dgm:spPr/>
      <dgm:t>
        <a:bodyPr/>
        <a:lstStyle/>
        <a:p>
          <a:endParaRPr lang="ru-RU"/>
        </a:p>
      </dgm:t>
    </dgm:pt>
    <dgm:pt modelId="{E6277732-5A16-49EE-9ABA-48D2732C2E6B}">
      <dgm:prSet custT="1"/>
      <dgm:spPr/>
      <dgm:t>
        <a:bodyPr/>
        <a:lstStyle/>
        <a:p>
          <a:r>
            <a:rPr lang="ru-RU" sz="1800" dirty="0" smtClean="0"/>
            <a:t>Металлургические предприятия</a:t>
          </a:r>
          <a:endParaRPr lang="ru-RU" sz="1800" dirty="0"/>
        </a:p>
      </dgm:t>
    </dgm:pt>
    <dgm:pt modelId="{1415062C-071E-4462-8021-38829845E4CE}" type="parTrans" cxnId="{3591661D-E073-4D55-B5B9-81CB9E5CCE84}">
      <dgm:prSet/>
      <dgm:spPr/>
      <dgm:t>
        <a:bodyPr/>
        <a:lstStyle/>
        <a:p>
          <a:endParaRPr lang="ru-RU"/>
        </a:p>
      </dgm:t>
    </dgm:pt>
    <dgm:pt modelId="{DCC9FB5F-1ED2-45AE-B46F-050D7D410CD2}" type="sibTrans" cxnId="{3591661D-E073-4D55-B5B9-81CB9E5CCE84}">
      <dgm:prSet/>
      <dgm:spPr/>
      <dgm:t>
        <a:bodyPr/>
        <a:lstStyle/>
        <a:p>
          <a:endParaRPr lang="ru-RU"/>
        </a:p>
      </dgm:t>
    </dgm:pt>
    <dgm:pt modelId="{8DEF4465-F4EB-475B-A0B6-F417BA73CCFD}">
      <dgm:prSet custT="1"/>
      <dgm:spPr/>
      <dgm:t>
        <a:bodyPr/>
        <a:lstStyle/>
        <a:p>
          <a:r>
            <a:rPr lang="ru-RU" sz="1800" dirty="0" smtClean="0"/>
            <a:t>Цементные заводы</a:t>
          </a:r>
          <a:endParaRPr lang="ru-RU" sz="1800" dirty="0"/>
        </a:p>
      </dgm:t>
    </dgm:pt>
    <dgm:pt modelId="{EC292D7C-C8FD-42B3-8DD8-C989448DBE0D}" type="parTrans" cxnId="{5BD8D18D-ACF5-4881-B776-6CB1947D3771}">
      <dgm:prSet/>
      <dgm:spPr/>
      <dgm:t>
        <a:bodyPr/>
        <a:lstStyle/>
        <a:p>
          <a:endParaRPr lang="ru-RU"/>
        </a:p>
      </dgm:t>
    </dgm:pt>
    <dgm:pt modelId="{254A9F0E-C037-4D03-89AA-5B640C96F6CD}" type="sibTrans" cxnId="{5BD8D18D-ACF5-4881-B776-6CB1947D3771}">
      <dgm:prSet/>
      <dgm:spPr/>
      <dgm:t>
        <a:bodyPr/>
        <a:lstStyle/>
        <a:p>
          <a:endParaRPr lang="ru-RU"/>
        </a:p>
      </dgm:t>
    </dgm:pt>
    <dgm:pt modelId="{D5A3FA6A-2557-40DA-AC94-02AA9CD6B9CC}">
      <dgm:prSet custT="1"/>
      <dgm:spPr/>
      <dgm:t>
        <a:bodyPr/>
        <a:lstStyle/>
        <a:p>
          <a:r>
            <a:rPr lang="ru-RU" sz="1800" dirty="0" smtClean="0"/>
            <a:t>Теплоэлектростанции</a:t>
          </a:r>
          <a:endParaRPr lang="ru-RU" sz="1800" dirty="0"/>
        </a:p>
      </dgm:t>
    </dgm:pt>
    <dgm:pt modelId="{E5051ADC-E9EE-4E31-98F2-7C03B60B3A8D}" type="parTrans" cxnId="{16C6AD73-C969-4CF9-9A4C-6C5405FB5CB6}">
      <dgm:prSet/>
      <dgm:spPr/>
      <dgm:t>
        <a:bodyPr/>
        <a:lstStyle/>
        <a:p>
          <a:endParaRPr lang="ru-RU"/>
        </a:p>
      </dgm:t>
    </dgm:pt>
    <dgm:pt modelId="{DE3F96BF-D3B0-4D76-92AC-EA42FBFDAAF7}" type="sibTrans" cxnId="{16C6AD73-C969-4CF9-9A4C-6C5405FB5CB6}">
      <dgm:prSet/>
      <dgm:spPr/>
      <dgm:t>
        <a:bodyPr/>
        <a:lstStyle/>
        <a:p>
          <a:endParaRPr lang="ru-RU"/>
        </a:p>
      </dgm:t>
    </dgm:pt>
    <dgm:pt modelId="{A951EB82-A416-45B9-9922-22A821BE3F62}" type="pres">
      <dgm:prSet presAssocID="{CF73738B-2158-4C9B-8E92-9B2BC6327B2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9B352-7B02-4B6F-9F5F-8674B86132E5}" type="pres">
      <dgm:prSet presAssocID="{585DF64A-CD7A-4334-8621-3C115ECAFA57}" presName="centerShape" presStyleLbl="node0" presStyleIdx="0" presStyleCnt="1" custScaleX="188769" custScaleY="180050"/>
      <dgm:spPr/>
      <dgm:t>
        <a:bodyPr/>
        <a:lstStyle/>
        <a:p>
          <a:endParaRPr lang="ru-RU"/>
        </a:p>
      </dgm:t>
    </dgm:pt>
    <dgm:pt modelId="{601F601C-06F0-49CF-8BC0-C967D65D0C2C}" type="pres">
      <dgm:prSet presAssocID="{7BAFFF41-6448-4F9D-8C29-D485AAAB1B1C}" presName="Name9" presStyleLbl="parChTrans1D2" presStyleIdx="0" presStyleCnt="7"/>
      <dgm:spPr/>
      <dgm:t>
        <a:bodyPr/>
        <a:lstStyle/>
        <a:p>
          <a:endParaRPr lang="ru-RU"/>
        </a:p>
      </dgm:t>
    </dgm:pt>
    <dgm:pt modelId="{6DCDF643-8030-434B-9CCB-A72DF983F602}" type="pres">
      <dgm:prSet presAssocID="{7BAFFF41-6448-4F9D-8C29-D485AAAB1B1C}" presName="connTx" presStyleLbl="parChTrans1D2" presStyleIdx="0" presStyleCnt="7"/>
      <dgm:spPr/>
      <dgm:t>
        <a:bodyPr/>
        <a:lstStyle/>
        <a:p>
          <a:endParaRPr lang="ru-RU"/>
        </a:p>
      </dgm:t>
    </dgm:pt>
    <dgm:pt modelId="{E0BF8762-33EE-4083-A963-87B7D90C77EB}" type="pres">
      <dgm:prSet presAssocID="{FBC1CC21-D9E1-46FD-80A5-8A1C8AAD087B}" presName="node" presStyleLbl="node1" presStyleIdx="0" presStyleCnt="7" custScaleX="296353" custRadScaleRad="101002" custRadScaleInc="31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48E5DA-DD54-4C33-8D36-DD5ED5D47F94}" type="pres">
      <dgm:prSet presAssocID="{F7F23CC2-1E9C-4A57-B6DB-FD8B240FC271}" presName="Name9" presStyleLbl="parChTrans1D2" presStyleIdx="1" presStyleCnt="7"/>
      <dgm:spPr/>
      <dgm:t>
        <a:bodyPr/>
        <a:lstStyle/>
        <a:p>
          <a:endParaRPr lang="ru-RU"/>
        </a:p>
      </dgm:t>
    </dgm:pt>
    <dgm:pt modelId="{44EEABB4-A177-4631-9CE2-BEB1D4805268}" type="pres">
      <dgm:prSet presAssocID="{F7F23CC2-1E9C-4A57-B6DB-FD8B240FC271}" presName="connTx" presStyleLbl="parChTrans1D2" presStyleIdx="1" presStyleCnt="7"/>
      <dgm:spPr/>
      <dgm:t>
        <a:bodyPr/>
        <a:lstStyle/>
        <a:p>
          <a:endParaRPr lang="ru-RU"/>
        </a:p>
      </dgm:t>
    </dgm:pt>
    <dgm:pt modelId="{C4DF90FA-DD73-46CA-8AA8-7D864A511308}" type="pres">
      <dgm:prSet presAssocID="{1184E216-2C7E-4EBB-8082-1362ACD351E3}" presName="node" presStyleLbl="node1" presStyleIdx="1" presStyleCnt="7" custScaleX="292940" custRadScaleRad="154652" custRadScaleInc="84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04E9E-E605-4E6E-A0C1-BD221065125E}" type="pres">
      <dgm:prSet presAssocID="{37F99BD9-3BFE-4B47-9444-ABD53F3B2C02}" presName="Name9" presStyleLbl="parChTrans1D2" presStyleIdx="2" presStyleCnt="7"/>
      <dgm:spPr/>
      <dgm:t>
        <a:bodyPr/>
        <a:lstStyle/>
        <a:p>
          <a:endParaRPr lang="ru-RU"/>
        </a:p>
      </dgm:t>
    </dgm:pt>
    <dgm:pt modelId="{41531F2D-933F-4DC9-ACA0-04CDC15F89BD}" type="pres">
      <dgm:prSet presAssocID="{37F99BD9-3BFE-4B47-9444-ABD53F3B2C02}" presName="connTx" presStyleLbl="parChTrans1D2" presStyleIdx="2" presStyleCnt="7"/>
      <dgm:spPr/>
      <dgm:t>
        <a:bodyPr/>
        <a:lstStyle/>
        <a:p>
          <a:endParaRPr lang="ru-RU"/>
        </a:p>
      </dgm:t>
    </dgm:pt>
    <dgm:pt modelId="{5EF68472-C7DA-467A-B95C-6FF1FE4A40E2}" type="pres">
      <dgm:prSet presAssocID="{DADCC462-CAAF-4745-9387-F2BD6BD6199B}" presName="node" presStyleLbl="node1" presStyleIdx="2" presStyleCnt="7" custScaleX="130525" custScaleY="110426" custRadScaleRad="115968" custRadScaleInc="15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7F554-7119-42CC-AE47-E6A68C49D8DF}" type="pres">
      <dgm:prSet presAssocID="{59A225E9-C729-410F-BC2D-57CAAB90ED40}" presName="Name9" presStyleLbl="parChTrans1D2" presStyleIdx="3" presStyleCnt="7"/>
      <dgm:spPr/>
      <dgm:t>
        <a:bodyPr/>
        <a:lstStyle/>
        <a:p>
          <a:endParaRPr lang="ru-RU"/>
        </a:p>
      </dgm:t>
    </dgm:pt>
    <dgm:pt modelId="{0E5F4B6B-28DB-4299-81B0-F29768AEB544}" type="pres">
      <dgm:prSet presAssocID="{59A225E9-C729-410F-BC2D-57CAAB90ED40}" presName="connTx" presStyleLbl="parChTrans1D2" presStyleIdx="3" presStyleCnt="7"/>
      <dgm:spPr/>
      <dgm:t>
        <a:bodyPr/>
        <a:lstStyle/>
        <a:p>
          <a:endParaRPr lang="ru-RU"/>
        </a:p>
      </dgm:t>
    </dgm:pt>
    <dgm:pt modelId="{D9FD0B80-29FA-4A15-AAB9-E10CB73512AC}" type="pres">
      <dgm:prSet presAssocID="{FF7E298C-345E-4B1F-B5AD-66065936D99C}" presName="node" presStyleLbl="node1" presStyleIdx="3" presStyleCnt="7" custScaleX="126010" custRadScaleRad="103491" custRadScaleInc="-16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1AD15E-95FB-42B7-9793-0306197035D7}" type="pres">
      <dgm:prSet presAssocID="{1415062C-071E-4462-8021-38829845E4CE}" presName="Name9" presStyleLbl="parChTrans1D2" presStyleIdx="4" presStyleCnt="7"/>
      <dgm:spPr/>
      <dgm:t>
        <a:bodyPr/>
        <a:lstStyle/>
        <a:p>
          <a:endParaRPr lang="ru-RU"/>
        </a:p>
      </dgm:t>
    </dgm:pt>
    <dgm:pt modelId="{190A7568-DC30-4FA7-A646-AEC0A3CCE877}" type="pres">
      <dgm:prSet presAssocID="{1415062C-071E-4462-8021-38829845E4CE}" presName="connTx" presStyleLbl="parChTrans1D2" presStyleIdx="4" presStyleCnt="7"/>
      <dgm:spPr/>
      <dgm:t>
        <a:bodyPr/>
        <a:lstStyle/>
        <a:p>
          <a:endParaRPr lang="ru-RU"/>
        </a:p>
      </dgm:t>
    </dgm:pt>
    <dgm:pt modelId="{91A7C90D-99D1-4CA3-B848-C1F8AF2AA3F7}" type="pres">
      <dgm:prSet presAssocID="{E6277732-5A16-49EE-9ABA-48D2732C2E6B}" presName="node" presStyleLbl="node1" presStyleIdx="4" presStyleCnt="7" custScaleX="216657" custRadScaleRad="119095" custRadScaleInc="43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67396-A01E-4E2D-9CE8-FD31CE15B796}" type="pres">
      <dgm:prSet presAssocID="{EC292D7C-C8FD-42B3-8DD8-C989448DBE0D}" presName="Name9" presStyleLbl="parChTrans1D2" presStyleIdx="5" presStyleCnt="7"/>
      <dgm:spPr/>
      <dgm:t>
        <a:bodyPr/>
        <a:lstStyle/>
        <a:p>
          <a:endParaRPr lang="ru-RU"/>
        </a:p>
      </dgm:t>
    </dgm:pt>
    <dgm:pt modelId="{CF0DA26F-B050-45F6-A854-0EED5AFA5720}" type="pres">
      <dgm:prSet presAssocID="{EC292D7C-C8FD-42B3-8DD8-C989448DBE0D}" presName="connTx" presStyleLbl="parChTrans1D2" presStyleIdx="5" presStyleCnt="7"/>
      <dgm:spPr/>
      <dgm:t>
        <a:bodyPr/>
        <a:lstStyle/>
        <a:p>
          <a:endParaRPr lang="ru-RU"/>
        </a:p>
      </dgm:t>
    </dgm:pt>
    <dgm:pt modelId="{C894F2BC-BC7C-4482-9681-FA5CDD5BE702}" type="pres">
      <dgm:prSet presAssocID="{8DEF4465-F4EB-475B-A0B6-F417BA73CCFD}" presName="node" presStyleLbl="node1" presStyleIdx="5" presStyleCnt="7" custScaleX="134400" custScaleY="118983" custRadScaleRad="116962" custRadScaleInc="157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7C0E22-D8B6-4BAB-9CFF-ACB7F83750AC}" type="pres">
      <dgm:prSet presAssocID="{E5051ADC-E9EE-4E31-98F2-7C03B60B3A8D}" presName="Name9" presStyleLbl="parChTrans1D2" presStyleIdx="6" presStyleCnt="7"/>
      <dgm:spPr/>
      <dgm:t>
        <a:bodyPr/>
        <a:lstStyle/>
        <a:p>
          <a:endParaRPr lang="ru-RU"/>
        </a:p>
      </dgm:t>
    </dgm:pt>
    <dgm:pt modelId="{82B693D4-83E8-4ABE-BD71-D161D8468F7C}" type="pres">
      <dgm:prSet presAssocID="{E5051ADC-E9EE-4E31-98F2-7C03B60B3A8D}" presName="connTx" presStyleLbl="parChTrans1D2" presStyleIdx="6" presStyleCnt="7"/>
      <dgm:spPr/>
      <dgm:t>
        <a:bodyPr/>
        <a:lstStyle/>
        <a:p>
          <a:endParaRPr lang="ru-RU"/>
        </a:p>
      </dgm:t>
    </dgm:pt>
    <dgm:pt modelId="{E6697023-99FB-4D22-A642-C1D2DFBEB7C6}" type="pres">
      <dgm:prSet presAssocID="{D5A3FA6A-2557-40DA-AC94-02AA9CD6B9CC}" presName="node" presStyleLbl="node1" presStyleIdx="6" presStyleCnt="7" custScaleX="252020" custRadScaleRad="149915" custRadScaleInc="-66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0B58CD-4A3B-4C01-93F7-E99D132EF510}" type="presOf" srcId="{FF7E298C-345E-4B1F-B5AD-66065936D99C}" destId="{D9FD0B80-29FA-4A15-AAB9-E10CB73512AC}" srcOrd="0" destOrd="0" presId="urn:microsoft.com/office/officeart/2005/8/layout/radial1"/>
    <dgm:cxn modelId="{5BD8D18D-ACF5-4881-B776-6CB1947D3771}" srcId="{585DF64A-CD7A-4334-8621-3C115ECAFA57}" destId="{8DEF4465-F4EB-475B-A0B6-F417BA73CCFD}" srcOrd="5" destOrd="0" parTransId="{EC292D7C-C8FD-42B3-8DD8-C989448DBE0D}" sibTransId="{254A9F0E-C037-4D03-89AA-5B640C96F6CD}"/>
    <dgm:cxn modelId="{C4833060-7627-479E-ABAC-1F075DFBBDF2}" type="presOf" srcId="{1415062C-071E-4462-8021-38829845E4CE}" destId="{190A7568-DC30-4FA7-A646-AEC0A3CCE877}" srcOrd="1" destOrd="0" presId="urn:microsoft.com/office/officeart/2005/8/layout/radial1"/>
    <dgm:cxn modelId="{04297A0E-2123-4219-98CE-8A2B761B1B85}" type="presOf" srcId="{8DEF4465-F4EB-475B-A0B6-F417BA73CCFD}" destId="{C894F2BC-BC7C-4482-9681-FA5CDD5BE702}" srcOrd="0" destOrd="0" presId="urn:microsoft.com/office/officeart/2005/8/layout/radial1"/>
    <dgm:cxn modelId="{D994180A-07C2-469E-A95E-BD5C611ADB19}" type="presOf" srcId="{37F99BD9-3BFE-4B47-9444-ABD53F3B2C02}" destId="{99304E9E-E605-4E6E-A0C1-BD221065125E}" srcOrd="0" destOrd="0" presId="urn:microsoft.com/office/officeart/2005/8/layout/radial1"/>
    <dgm:cxn modelId="{52DA82A3-BEBE-4BFA-BB8E-7C29D2C8B65A}" type="presOf" srcId="{FBC1CC21-D9E1-46FD-80A5-8A1C8AAD087B}" destId="{E0BF8762-33EE-4083-A963-87B7D90C77EB}" srcOrd="0" destOrd="0" presId="urn:microsoft.com/office/officeart/2005/8/layout/radial1"/>
    <dgm:cxn modelId="{90161280-0723-493C-930F-85A0517E0FB9}" type="presOf" srcId="{E6277732-5A16-49EE-9ABA-48D2732C2E6B}" destId="{91A7C90D-99D1-4CA3-B848-C1F8AF2AA3F7}" srcOrd="0" destOrd="0" presId="urn:microsoft.com/office/officeart/2005/8/layout/radial1"/>
    <dgm:cxn modelId="{71100C93-DE73-418A-BB3E-58E52B9E4D47}" srcId="{585DF64A-CD7A-4334-8621-3C115ECAFA57}" destId="{1184E216-2C7E-4EBB-8082-1362ACD351E3}" srcOrd="1" destOrd="0" parTransId="{F7F23CC2-1E9C-4A57-B6DB-FD8B240FC271}" sibTransId="{66BF70A6-FC59-4EA2-AE5E-A2A166CBC2FB}"/>
    <dgm:cxn modelId="{817BA22D-F302-42D3-9B0A-8BA96F2B6473}" type="presOf" srcId="{7BAFFF41-6448-4F9D-8C29-D485AAAB1B1C}" destId="{601F601C-06F0-49CF-8BC0-C967D65D0C2C}" srcOrd="0" destOrd="0" presId="urn:microsoft.com/office/officeart/2005/8/layout/radial1"/>
    <dgm:cxn modelId="{23DE7C12-6918-4C3D-83B3-A09F36365750}" srcId="{585DF64A-CD7A-4334-8621-3C115ECAFA57}" destId="{DADCC462-CAAF-4745-9387-F2BD6BD6199B}" srcOrd="2" destOrd="0" parTransId="{37F99BD9-3BFE-4B47-9444-ABD53F3B2C02}" sibTransId="{BCD3C72A-07DD-4A2B-9D75-B7D8D3626441}"/>
    <dgm:cxn modelId="{E7C1157D-1397-4E62-8851-890B60E10DB0}" type="presOf" srcId="{CF73738B-2158-4C9B-8E92-9B2BC6327B29}" destId="{A951EB82-A416-45B9-9922-22A821BE3F62}" srcOrd="0" destOrd="0" presId="urn:microsoft.com/office/officeart/2005/8/layout/radial1"/>
    <dgm:cxn modelId="{3C281F3F-0408-4D71-BA38-32AB18686DC0}" srcId="{585DF64A-CD7A-4334-8621-3C115ECAFA57}" destId="{FBC1CC21-D9E1-46FD-80A5-8A1C8AAD087B}" srcOrd="0" destOrd="0" parTransId="{7BAFFF41-6448-4F9D-8C29-D485AAAB1B1C}" sibTransId="{C9451599-5518-4370-A715-963E439769CF}"/>
    <dgm:cxn modelId="{21A27A31-0E11-449B-A10F-BD89BFD6CB49}" srcId="{CF73738B-2158-4C9B-8E92-9B2BC6327B29}" destId="{585DF64A-CD7A-4334-8621-3C115ECAFA57}" srcOrd="0" destOrd="0" parTransId="{79D6D235-3617-4D08-88DE-104E76BFA7C0}" sibTransId="{CE7C0141-8E8E-46C5-B828-C3306491A040}"/>
    <dgm:cxn modelId="{97810F25-F820-4C34-A014-0FB39429639B}" type="presOf" srcId="{EC292D7C-C8FD-42B3-8DD8-C989448DBE0D}" destId="{D1867396-A01E-4E2D-9CE8-FD31CE15B796}" srcOrd="0" destOrd="0" presId="urn:microsoft.com/office/officeart/2005/8/layout/radial1"/>
    <dgm:cxn modelId="{FDCED23C-1149-4263-BC72-B0F2A9AA5581}" type="presOf" srcId="{E5051ADC-E9EE-4E31-98F2-7C03B60B3A8D}" destId="{C97C0E22-D8B6-4BAB-9CFF-ACB7F83750AC}" srcOrd="0" destOrd="0" presId="urn:microsoft.com/office/officeart/2005/8/layout/radial1"/>
    <dgm:cxn modelId="{142FA935-1B12-4885-87E2-45FD63AA3ACC}" type="presOf" srcId="{1184E216-2C7E-4EBB-8082-1362ACD351E3}" destId="{C4DF90FA-DD73-46CA-8AA8-7D864A511308}" srcOrd="0" destOrd="0" presId="urn:microsoft.com/office/officeart/2005/8/layout/radial1"/>
    <dgm:cxn modelId="{ABE7CD87-0A6B-48E6-996B-3C0553C2E57E}" type="presOf" srcId="{7BAFFF41-6448-4F9D-8C29-D485AAAB1B1C}" destId="{6DCDF643-8030-434B-9CCB-A72DF983F602}" srcOrd="1" destOrd="0" presId="urn:microsoft.com/office/officeart/2005/8/layout/radial1"/>
    <dgm:cxn modelId="{E4CCA198-726F-4EC8-B3FB-6478F833D52D}" type="presOf" srcId="{E5051ADC-E9EE-4E31-98F2-7C03B60B3A8D}" destId="{82B693D4-83E8-4ABE-BD71-D161D8468F7C}" srcOrd="1" destOrd="0" presId="urn:microsoft.com/office/officeart/2005/8/layout/radial1"/>
    <dgm:cxn modelId="{522442DB-B95C-4123-AF00-1522DB7E87FF}" type="presOf" srcId="{F7F23CC2-1E9C-4A57-B6DB-FD8B240FC271}" destId="{44EEABB4-A177-4631-9CE2-BEB1D4805268}" srcOrd="1" destOrd="0" presId="urn:microsoft.com/office/officeart/2005/8/layout/radial1"/>
    <dgm:cxn modelId="{7E179FF1-39B0-40C8-8310-4C2E67976B8E}" type="presOf" srcId="{DADCC462-CAAF-4745-9387-F2BD6BD6199B}" destId="{5EF68472-C7DA-467A-B95C-6FF1FE4A40E2}" srcOrd="0" destOrd="0" presId="urn:microsoft.com/office/officeart/2005/8/layout/radial1"/>
    <dgm:cxn modelId="{3591661D-E073-4D55-B5B9-81CB9E5CCE84}" srcId="{585DF64A-CD7A-4334-8621-3C115ECAFA57}" destId="{E6277732-5A16-49EE-9ABA-48D2732C2E6B}" srcOrd="4" destOrd="0" parTransId="{1415062C-071E-4462-8021-38829845E4CE}" sibTransId="{DCC9FB5F-1ED2-45AE-B46F-050D7D410CD2}"/>
    <dgm:cxn modelId="{0774DA8E-7F13-4EFE-BCD6-89B8F1FF7AAD}" srcId="{585DF64A-CD7A-4334-8621-3C115ECAFA57}" destId="{FF7E298C-345E-4B1F-B5AD-66065936D99C}" srcOrd="3" destOrd="0" parTransId="{59A225E9-C729-410F-BC2D-57CAAB90ED40}" sibTransId="{DB601D85-0430-4015-9E42-18668D5080E2}"/>
    <dgm:cxn modelId="{CD0A7D93-E5B7-47C7-A13A-83A01D41E88E}" type="presOf" srcId="{59A225E9-C729-410F-BC2D-57CAAB90ED40}" destId="{0E5F4B6B-28DB-4299-81B0-F29768AEB544}" srcOrd="1" destOrd="0" presId="urn:microsoft.com/office/officeart/2005/8/layout/radial1"/>
    <dgm:cxn modelId="{A4F8FB55-D6E7-45B1-9AC2-A358421AEA8E}" type="presOf" srcId="{F7F23CC2-1E9C-4A57-B6DB-FD8B240FC271}" destId="{6B48E5DA-DD54-4C33-8D36-DD5ED5D47F94}" srcOrd="0" destOrd="0" presId="urn:microsoft.com/office/officeart/2005/8/layout/radial1"/>
    <dgm:cxn modelId="{16C6AD73-C969-4CF9-9A4C-6C5405FB5CB6}" srcId="{585DF64A-CD7A-4334-8621-3C115ECAFA57}" destId="{D5A3FA6A-2557-40DA-AC94-02AA9CD6B9CC}" srcOrd="6" destOrd="0" parTransId="{E5051ADC-E9EE-4E31-98F2-7C03B60B3A8D}" sibTransId="{DE3F96BF-D3B0-4D76-92AC-EA42FBFDAAF7}"/>
    <dgm:cxn modelId="{6642F17C-90CD-4E79-95ED-78F16A8D0A10}" type="presOf" srcId="{37F99BD9-3BFE-4B47-9444-ABD53F3B2C02}" destId="{41531F2D-933F-4DC9-ACA0-04CDC15F89BD}" srcOrd="1" destOrd="0" presId="urn:microsoft.com/office/officeart/2005/8/layout/radial1"/>
    <dgm:cxn modelId="{73FE39C1-D079-4FE0-8B62-B9FFF7BE6C7C}" type="presOf" srcId="{585DF64A-CD7A-4334-8621-3C115ECAFA57}" destId="{2859B352-7B02-4B6F-9F5F-8674B86132E5}" srcOrd="0" destOrd="0" presId="urn:microsoft.com/office/officeart/2005/8/layout/radial1"/>
    <dgm:cxn modelId="{203256FE-AD07-4941-A0F4-169C1931860A}" type="presOf" srcId="{59A225E9-C729-410F-BC2D-57CAAB90ED40}" destId="{07F7F554-7119-42CC-AE47-E6A68C49D8DF}" srcOrd="0" destOrd="0" presId="urn:microsoft.com/office/officeart/2005/8/layout/radial1"/>
    <dgm:cxn modelId="{5E069ABB-754B-4D32-A54E-2C19F7F190E0}" type="presOf" srcId="{EC292D7C-C8FD-42B3-8DD8-C989448DBE0D}" destId="{CF0DA26F-B050-45F6-A854-0EED5AFA5720}" srcOrd="1" destOrd="0" presId="urn:microsoft.com/office/officeart/2005/8/layout/radial1"/>
    <dgm:cxn modelId="{374AA000-8392-4461-8C88-D5B859695C08}" type="presOf" srcId="{1415062C-071E-4462-8021-38829845E4CE}" destId="{EA1AD15E-95FB-42B7-9793-0306197035D7}" srcOrd="0" destOrd="0" presId="urn:microsoft.com/office/officeart/2005/8/layout/radial1"/>
    <dgm:cxn modelId="{97B7886D-BD31-4536-8DAD-6EDE7DA537E6}" type="presOf" srcId="{D5A3FA6A-2557-40DA-AC94-02AA9CD6B9CC}" destId="{E6697023-99FB-4D22-A642-C1D2DFBEB7C6}" srcOrd="0" destOrd="0" presId="urn:microsoft.com/office/officeart/2005/8/layout/radial1"/>
    <dgm:cxn modelId="{55790501-8103-417B-88A4-5EB6350333CF}" type="presParOf" srcId="{A951EB82-A416-45B9-9922-22A821BE3F62}" destId="{2859B352-7B02-4B6F-9F5F-8674B86132E5}" srcOrd="0" destOrd="0" presId="urn:microsoft.com/office/officeart/2005/8/layout/radial1"/>
    <dgm:cxn modelId="{3D18E7E0-FF28-49BA-A59F-4BAA53319BF0}" type="presParOf" srcId="{A951EB82-A416-45B9-9922-22A821BE3F62}" destId="{601F601C-06F0-49CF-8BC0-C967D65D0C2C}" srcOrd="1" destOrd="0" presId="urn:microsoft.com/office/officeart/2005/8/layout/radial1"/>
    <dgm:cxn modelId="{6776275D-9C11-42E1-8F96-A2CB87B344EB}" type="presParOf" srcId="{601F601C-06F0-49CF-8BC0-C967D65D0C2C}" destId="{6DCDF643-8030-434B-9CCB-A72DF983F602}" srcOrd="0" destOrd="0" presId="urn:microsoft.com/office/officeart/2005/8/layout/radial1"/>
    <dgm:cxn modelId="{A5E64715-F091-40E3-AA16-97FE64A73F22}" type="presParOf" srcId="{A951EB82-A416-45B9-9922-22A821BE3F62}" destId="{E0BF8762-33EE-4083-A963-87B7D90C77EB}" srcOrd="2" destOrd="0" presId="urn:microsoft.com/office/officeart/2005/8/layout/radial1"/>
    <dgm:cxn modelId="{590EE5EA-205D-4AE0-AF2D-CEADA42316FA}" type="presParOf" srcId="{A951EB82-A416-45B9-9922-22A821BE3F62}" destId="{6B48E5DA-DD54-4C33-8D36-DD5ED5D47F94}" srcOrd="3" destOrd="0" presId="urn:microsoft.com/office/officeart/2005/8/layout/radial1"/>
    <dgm:cxn modelId="{399ED65A-71A6-45E1-A0D3-0949FA09E846}" type="presParOf" srcId="{6B48E5DA-DD54-4C33-8D36-DD5ED5D47F94}" destId="{44EEABB4-A177-4631-9CE2-BEB1D4805268}" srcOrd="0" destOrd="0" presId="urn:microsoft.com/office/officeart/2005/8/layout/radial1"/>
    <dgm:cxn modelId="{9C0ED78C-49BA-49DB-8944-0CCA3CDC4CB6}" type="presParOf" srcId="{A951EB82-A416-45B9-9922-22A821BE3F62}" destId="{C4DF90FA-DD73-46CA-8AA8-7D864A511308}" srcOrd="4" destOrd="0" presId="urn:microsoft.com/office/officeart/2005/8/layout/radial1"/>
    <dgm:cxn modelId="{6DC84199-27A1-4AC7-8EA4-5F9FD2729F0B}" type="presParOf" srcId="{A951EB82-A416-45B9-9922-22A821BE3F62}" destId="{99304E9E-E605-4E6E-A0C1-BD221065125E}" srcOrd="5" destOrd="0" presId="urn:microsoft.com/office/officeart/2005/8/layout/radial1"/>
    <dgm:cxn modelId="{B962887B-9D40-4FED-AC21-13D6EF18231E}" type="presParOf" srcId="{99304E9E-E605-4E6E-A0C1-BD221065125E}" destId="{41531F2D-933F-4DC9-ACA0-04CDC15F89BD}" srcOrd="0" destOrd="0" presId="urn:microsoft.com/office/officeart/2005/8/layout/radial1"/>
    <dgm:cxn modelId="{9330BCE8-6A46-4363-9308-7E0827CEAEB6}" type="presParOf" srcId="{A951EB82-A416-45B9-9922-22A821BE3F62}" destId="{5EF68472-C7DA-467A-B95C-6FF1FE4A40E2}" srcOrd="6" destOrd="0" presId="urn:microsoft.com/office/officeart/2005/8/layout/radial1"/>
    <dgm:cxn modelId="{95A781E0-20D7-4AFE-BF71-1354F6F5FFA2}" type="presParOf" srcId="{A951EB82-A416-45B9-9922-22A821BE3F62}" destId="{07F7F554-7119-42CC-AE47-E6A68C49D8DF}" srcOrd="7" destOrd="0" presId="urn:microsoft.com/office/officeart/2005/8/layout/radial1"/>
    <dgm:cxn modelId="{68B6187C-3741-4F2B-B473-FE5AA550AA27}" type="presParOf" srcId="{07F7F554-7119-42CC-AE47-E6A68C49D8DF}" destId="{0E5F4B6B-28DB-4299-81B0-F29768AEB544}" srcOrd="0" destOrd="0" presId="urn:microsoft.com/office/officeart/2005/8/layout/radial1"/>
    <dgm:cxn modelId="{B23359FF-75C5-43AA-94A4-27D8E4D39D08}" type="presParOf" srcId="{A951EB82-A416-45B9-9922-22A821BE3F62}" destId="{D9FD0B80-29FA-4A15-AAB9-E10CB73512AC}" srcOrd="8" destOrd="0" presId="urn:microsoft.com/office/officeart/2005/8/layout/radial1"/>
    <dgm:cxn modelId="{C53EF2A3-B728-46CE-87A7-AA1ED0371EFA}" type="presParOf" srcId="{A951EB82-A416-45B9-9922-22A821BE3F62}" destId="{EA1AD15E-95FB-42B7-9793-0306197035D7}" srcOrd="9" destOrd="0" presId="urn:microsoft.com/office/officeart/2005/8/layout/radial1"/>
    <dgm:cxn modelId="{D4DF04E3-68E9-4156-B6B2-FDE094E4DE09}" type="presParOf" srcId="{EA1AD15E-95FB-42B7-9793-0306197035D7}" destId="{190A7568-DC30-4FA7-A646-AEC0A3CCE877}" srcOrd="0" destOrd="0" presId="urn:microsoft.com/office/officeart/2005/8/layout/radial1"/>
    <dgm:cxn modelId="{F1A8CEC6-9F40-4DEE-8C30-1F5E6C9EF4FD}" type="presParOf" srcId="{A951EB82-A416-45B9-9922-22A821BE3F62}" destId="{91A7C90D-99D1-4CA3-B848-C1F8AF2AA3F7}" srcOrd="10" destOrd="0" presId="urn:microsoft.com/office/officeart/2005/8/layout/radial1"/>
    <dgm:cxn modelId="{56AEC38E-7F94-4086-BE44-C979EF3039D0}" type="presParOf" srcId="{A951EB82-A416-45B9-9922-22A821BE3F62}" destId="{D1867396-A01E-4E2D-9CE8-FD31CE15B796}" srcOrd="11" destOrd="0" presId="urn:microsoft.com/office/officeart/2005/8/layout/radial1"/>
    <dgm:cxn modelId="{B06E49BE-71C6-45C0-AF55-CF3349AEC7D3}" type="presParOf" srcId="{D1867396-A01E-4E2D-9CE8-FD31CE15B796}" destId="{CF0DA26F-B050-45F6-A854-0EED5AFA5720}" srcOrd="0" destOrd="0" presId="urn:microsoft.com/office/officeart/2005/8/layout/radial1"/>
    <dgm:cxn modelId="{CDEA5EB5-B237-4068-8A5C-541625BA9A49}" type="presParOf" srcId="{A951EB82-A416-45B9-9922-22A821BE3F62}" destId="{C894F2BC-BC7C-4482-9681-FA5CDD5BE702}" srcOrd="12" destOrd="0" presId="urn:microsoft.com/office/officeart/2005/8/layout/radial1"/>
    <dgm:cxn modelId="{E2241F58-D303-4138-A6A2-AA83C090CF3B}" type="presParOf" srcId="{A951EB82-A416-45B9-9922-22A821BE3F62}" destId="{C97C0E22-D8B6-4BAB-9CFF-ACB7F83750AC}" srcOrd="13" destOrd="0" presId="urn:microsoft.com/office/officeart/2005/8/layout/radial1"/>
    <dgm:cxn modelId="{567D9C45-48C2-4C5B-B89D-3C42920E1D52}" type="presParOf" srcId="{C97C0E22-D8B6-4BAB-9CFF-ACB7F83750AC}" destId="{82B693D4-83E8-4ABE-BD71-D161D8468F7C}" srcOrd="0" destOrd="0" presId="urn:microsoft.com/office/officeart/2005/8/layout/radial1"/>
    <dgm:cxn modelId="{467819D5-03FE-4493-95D7-7870B6B30A17}" type="presParOf" srcId="{A951EB82-A416-45B9-9922-22A821BE3F62}" destId="{E6697023-99FB-4D22-A642-C1D2DFBEB7C6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570984-6F7E-4B11-850D-9A7EAAE1F16E}" type="doc">
      <dgm:prSet loTypeId="urn:microsoft.com/office/officeart/2005/8/layout/radial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5C278E9E-E2E5-48EA-94F1-5E76AAD2E657}">
      <dgm:prSet phldrT="[Текст]" custT="1"/>
      <dgm:spPr/>
      <dgm:t>
        <a:bodyPr/>
        <a:lstStyle/>
        <a:p>
          <a:r>
            <a:rPr lang="ru-RU" sz="1800" dirty="0" smtClean="0"/>
            <a:t>УСЛОВИЯ ВОЗНИКНОВЕНИЯ</a:t>
          </a:r>
          <a:endParaRPr lang="ru-RU" sz="1800" dirty="0"/>
        </a:p>
      </dgm:t>
    </dgm:pt>
    <dgm:pt modelId="{F72BF2EE-0145-4828-A227-14295B13A693}" type="parTrans" cxnId="{0D4DA75E-CDC4-4AFA-BD87-D551E4AB8CF2}">
      <dgm:prSet/>
      <dgm:spPr/>
      <dgm:t>
        <a:bodyPr/>
        <a:lstStyle/>
        <a:p>
          <a:endParaRPr lang="ru-RU"/>
        </a:p>
      </dgm:t>
    </dgm:pt>
    <dgm:pt modelId="{6A8855C3-0185-4D1F-ABE1-741C04FBCB9E}" type="sibTrans" cxnId="{0D4DA75E-CDC4-4AFA-BD87-D551E4AB8CF2}">
      <dgm:prSet/>
      <dgm:spPr/>
      <dgm:t>
        <a:bodyPr/>
        <a:lstStyle/>
        <a:p>
          <a:endParaRPr lang="ru-RU"/>
        </a:p>
      </dgm:t>
    </dgm:pt>
    <dgm:pt modelId="{3488CE3A-DD90-48D5-ABE3-7C1E7AA987EB}">
      <dgm:prSet phldrT="[Текст]" custT="1"/>
      <dgm:spPr/>
      <dgm:t>
        <a:bodyPr/>
        <a:lstStyle/>
        <a:p>
          <a:r>
            <a:rPr lang="ru-RU" sz="1800" dirty="0" smtClean="0"/>
            <a:t>Наличие в атмосфере интенсивной солнечной радиации</a:t>
          </a:r>
          <a:endParaRPr lang="ru-RU" sz="1800" dirty="0"/>
        </a:p>
      </dgm:t>
    </dgm:pt>
    <dgm:pt modelId="{B6BA0943-17E5-4846-92FB-CE88C4177F50}" type="parTrans" cxnId="{C39FECEF-E8D7-48CA-A8D1-01C2EA143742}">
      <dgm:prSet/>
      <dgm:spPr/>
      <dgm:t>
        <a:bodyPr/>
        <a:lstStyle/>
        <a:p>
          <a:endParaRPr lang="ru-RU"/>
        </a:p>
      </dgm:t>
    </dgm:pt>
    <dgm:pt modelId="{5229AC38-2C70-417C-A761-B27BBE1E6D4E}" type="sibTrans" cxnId="{C39FECEF-E8D7-48CA-A8D1-01C2EA143742}">
      <dgm:prSet/>
      <dgm:spPr/>
      <dgm:t>
        <a:bodyPr/>
        <a:lstStyle/>
        <a:p>
          <a:endParaRPr lang="ru-RU"/>
        </a:p>
      </dgm:t>
    </dgm:pt>
    <dgm:pt modelId="{70FC4151-1ECA-426F-ABB1-A1745B7856D8}">
      <dgm:prSet phldrT="[Текст]" custT="1"/>
      <dgm:spPr/>
      <dgm:t>
        <a:bodyPr/>
        <a:lstStyle/>
        <a:p>
          <a:r>
            <a:rPr lang="ru-RU" sz="1800" dirty="0" smtClean="0"/>
            <a:t>Безветрие</a:t>
          </a:r>
          <a:endParaRPr lang="ru-RU" sz="1800" dirty="0"/>
        </a:p>
      </dgm:t>
    </dgm:pt>
    <dgm:pt modelId="{2BAF515F-DD15-484B-96BF-5E0B9D91B096}" type="parTrans" cxnId="{F27E513A-B389-4BEE-BE9D-61FDC4E47642}">
      <dgm:prSet/>
      <dgm:spPr/>
      <dgm:t>
        <a:bodyPr/>
        <a:lstStyle/>
        <a:p>
          <a:endParaRPr lang="ru-RU"/>
        </a:p>
      </dgm:t>
    </dgm:pt>
    <dgm:pt modelId="{7C211240-A0A0-41E1-B6FF-4CFABDAA9170}" type="sibTrans" cxnId="{F27E513A-B389-4BEE-BE9D-61FDC4E47642}">
      <dgm:prSet/>
      <dgm:spPr/>
      <dgm:t>
        <a:bodyPr/>
        <a:lstStyle/>
        <a:p>
          <a:endParaRPr lang="ru-RU"/>
        </a:p>
      </dgm:t>
    </dgm:pt>
    <dgm:pt modelId="{FC21923E-4CAD-469E-A81A-B3401F976E8F}">
      <dgm:prSet phldrT="[Текст]" custT="1"/>
      <dgm:spPr/>
      <dgm:t>
        <a:bodyPr/>
        <a:lstStyle/>
        <a:p>
          <a:r>
            <a:rPr lang="ru-RU" sz="1800" dirty="0" smtClean="0"/>
            <a:t>Наличие в атмосфере углеводородов и других загрязнителей</a:t>
          </a:r>
          <a:endParaRPr lang="ru-RU" sz="1800" dirty="0"/>
        </a:p>
      </dgm:t>
    </dgm:pt>
    <dgm:pt modelId="{4F5929DE-4DB5-41FF-9A6A-5B7EBB129D8A}" type="parTrans" cxnId="{B2870E65-B2B8-46A7-A99A-D5D9BA59C945}">
      <dgm:prSet/>
      <dgm:spPr/>
      <dgm:t>
        <a:bodyPr/>
        <a:lstStyle/>
        <a:p>
          <a:endParaRPr lang="ru-RU"/>
        </a:p>
      </dgm:t>
    </dgm:pt>
    <dgm:pt modelId="{E764E093-C448-4E1B-ADF8-4F031B45F0C3}" type="sibTrans" cxnId="{B2870E65-B2B8-46A7-A99A-D5D9BA59C945}">
      <dgm:prSet/>
      <dgm:spPr/>
      <dgm:t>
        <a:bodyPr/>
        <a:lstStyle/>
        <a:p>
          <a:endParaRPr lang="ru-RU"/>
        </a:p>
      </dgm:t>
    </dgm:pt>
    <dgm:pt modelId="{AD5C2C48-4954-4212-A538-31AFE5853859}">
      <dgm:prSet custT="1"/>
      <dgm:spPr/>
      <dgm:t>
        <a:bodyPr/>
        <a:lstStyle/>
        <a:p>
          <a:r>
            <a:rPr lang="ru-RU" sz="1800" dirty="0" smtClean="0"/>
            <a:t>Наличие в атмосфере высокой концентрации оксидов азота</a:t>
          </a:r>
          <a:endParaRPr lang="ru-RU" sz="1800" dirty="0"/>
        </a:p>
      </dgm:t>
    </dgm:pt>
    <dgm:pt modelId="{2051FAED-BE33-4350-9B15-4E2962B0EAE3}" type="parTrans" cxnId="{DDD68542-A156-4250-A948-2BC6ABB65E35}">
      <dgm:prSet/>
      <dgm:spPr/>
      <dgm:t>
        <a:bodyPr/>
        <a:lstStyle/>
        <a:p>
          <a:endParaRPr lang="ru-RU"/>
        </a:p>
      </dgm:t>
    </dgm:pt>
    <dgm:pt modelId="{14133436-0408-4034-B8D4-29BF8BC40F9E}" type="sibTrans" cxnId="{DDD68542-A156-4250-A948-2BC6ABB65E35}">
      <dgm:prSet/>
      <dgm:spPr/>
      <dgm:t>
        <a:bodyPr/>
        <a:lstStyle/>
        <a:p>
          <a:endParaRPr lang="ru-RU"/>
        </a:p>
      </dgm:t>
    </dgm:pt>
    <dgm:pt modelId="{80D69105-5F00-4F78-8E5C-BDC80529349B}" type="pres">
      <dgm:prSet presAssocID="{4D570984-6F7E-4B11-850D-9A7EAAE1F16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BACC7E-5C11-4F33-BF69-63E727AC3660}" type="pres">
      <dgm:prSet presAssocID="{5C278E9E-E2E5-48EA-94F1-5E76AAD2E657}" presName="centerShape" presStyleLbl="node0" presStyleIdx="0" presStyleCnt="1" custScaleX="243641" custScaleY="98562"/>
      <dgm:spPr/>
      <dgm:t>
        <a:bodyPr/>
        <a:lstStyle/>
        <a:p>
          <a:endParaRPr lang="ru-RU"/>
        </a:p>
      </dgm:t>
    </dgm:pt>
    <dgm:pt modelId="{C0772803-025E-4207-9BF4-B34CA30DB2A9}" type="pres">
      <dgm:prSet presAssocID="{B6BA0943-17E5-4846-92FB-CE88C4177F50}" presName="Name9" presStyleLbl="parChTrans1D2" presStyleIdx="0" presStyleCnt="4"/>
      <dgm:spPr/>
      <dgm:t>
        <a:bodyPr/>
        <a:lstStyle/>
        <a:p>
          <a:endParaRPr lang="ru-RU"/>
        </a:p>
      </dgm:t>
    </dgm:pt>
    <dgm:pt modelId="{97211027-3FA7-486C-BA36-C07533E8BEE6}" type="pres">
      <dgm:prSet presAssocID="{B6BA0943-17E5-4846-92FB-CE88C4177F50}" presName="connTx" presStyleLbl="parChTrans1D2" presStyleIdx="0" presStyleCnt="4"/>
      <dgm:spPr/>
      <dgm:t>
        <a:bodyPr/>
        <a:lstStyle/>
        <a:p>
          <a:endParaRPr lang="ru-RU"/>
        </a:p>
      </dgm:t>
    </dgm:pt>
    <dgm:pt modelId="{A47273D1-9FB2-4892-8B77-EACD18810C0B}" type="pres">
      <dgm:prSet presAssocID="{3488CE3A-DD90-48D5-ABE3-7C1E7AA987EB}" presName="node" presStyleLbl="node1" presStyleIdx="0" presStyleCnt="4" custScaleX="204347" custRadScaleRad="93615" custRadScaleInc="-5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75252-7938-4BFA-B36F-A3D965B91B18}" type="pres">
      <dgm:prSet presAssocID="{2BAF515F-DD15-484B-96BF-5E0B9D91B096}" presName="Name9" presStyleLbl="parChTrans1D2" presStyleIdx="1" presStyleCnt="4"/>
      <dgm:spPr/>
      <dgm:t>
        <a:bodyPr/>
        <a:lstStyle/>
        <a:p>
          <a:endParaRPr lang="ru-RU"/>
        </a:p>
      </dgm:t>
    </dgm:pt>
    <dgm:pt modelId="{090EC65F-CB2B-4263-950F-EB7D32A6592B}" type="pres">
      <dgm:prSet presAssocID="{2BAF515F-DD15-484B-96BF-5E0B9D91B096}" presName="connTx" presStyleLbl="parChTrans1D2" presStyleIdx="1" presStyleCnt="4"/>
      <dgm:spPr/>
      <dgm:t>
        <a:bodyPr/>
        <a:lstStyle/>
        <a:p>
          <a:endParaRPr lang="ru-RU"/>
        </a:p>
      </dgm:t>
    </dgm:pt>
    <dgm:pt modelId="{3D184B5C-FD69-4C5E-A1CC-C27775125318}" type="pres">
      <dgm:prSet presAssocID="{70FC4151-1ECA-426F-ABB1-A1745B7856D8}" presName="node" presStyleLbl="node1" presStyleIdx="1" presStyleCnt="4" custScaleX="131800" custRadScaleRad="150334" custRadScaleInc="-2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B472E-15DE-4431-8E66-39499E40D511}" type="pres">
      <dgm:prSet presAssocID="{4F5929DE-4DB5-41FF-9A6A-5B7EBB129D8A}" presName="Name9" presStyleLbl="parChTrans1D2" presStyleIdx="2" presStyleCnt="4"/>
      <dgm:spPr/>
      <dgm:t>
        <a:bodyPr/>
        <a:lstStyle/>
        <a:p>
          <a:endParaRPr lang="ru-RU"/>
        </a:p>
      </dgm:t>
    </dgm:pt>
    <dgm:pt modelId="{AD0C622D-FAFD-41C9-A272-88064032FE85}" type="pres">
      <dgm:prSet presAssocID="{4F5929DE-4DB5-41FF-9A6A-5B7EBB129D8A}" presName="connTx" presStyleLbl="parChTrans1D2" presStyleIdx="2" presStyleCnt="4"/>
      <dgm:spPr/>
      <dgm:t>
        <a:bodyPr/>
        <a:lstStyle/>
        <a:p>
          <a:endParaRPr lang="ru-RU"/>
        </a:p>
      </dgm:t>
    </dgm:pt>
    <dgm:pt modelId="{EFC3098A-D27A-4CE2-AF77-5E6F739F99E7}" type="pres">
      <dgm:prSet presAssocID="{FC21923E-4CAD-469E-A81A-B3401F976E8F}" presName="node" presStyleLbl="node1" presStyleIdx="2" presStyleCnt="4" custScaleX="230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60FDFB-E154-42E3-AF7E-F61B561863B0}" type="pres">
      <dgm:prSet presAssocID="{2051FAED-BE33-4350-9B15-4E2962B0EAE3}" presName="Name9" presStyleLbl="parChTrans1D2" presStyleIdx="3" presStyleCnt="4"/>
      <dgm:spPr/>
      <dgm:t>
        <a:bodyPr/>
        <a:lstStyle/>
        <a:p>
          <a:endParaRPr lang="ru-RU"/>
        </a:p>
      </dgm:t>
    </dgm:pt>
    <dgm:pt modelId="{98045E67-6094-4F47-B500-0C8D537C17B9}" type="pres">
      <dgm:prSet presAssocID="{2051FAED-BE33-4350-9B15-4E2962B0EAE3}" presName="connTx" presStyleLbl="parChTrans1D2" presStyleIdx="3" presStyleCnt="4"/>
      <dgm:spPr/>
      <dgm:t>
        <a:bodyPr/>
        <a:lstStyle/>
        <a:p>
          <a:endParaRPr lang="ru-RU"/>
        </a:p>
      </dgm:t>
    </dgm:pt>
    <dgm:pt modelId="{AD7ED412-04E9-4072-B11F-4D0191DA315A}" type="pres">
      <dgm:prSet presAssocID="{AD5C2C48-4954-4212-A538-31AFE5853859}" presName="node" presStyleLbl="node1" presStyleIdx="3" presStyleCnt="4" custScaleX="189734" custScaleY="142258" custRadScaleRad="184518" custRadScaleInc="-2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9FECEF-E8D7-48CA-A8D1-01C2EA143742}" srcId="{5C278E9E-E2E5-48EA-94F1-5E76AAD2E657}" destId="{3488CE3A-DD90-48D5-ABE3-7C1E7AA987EB}" srcOrd="0" destOrd="0" parTransId="{B6BA0943-17E5-4846-92FB-CE88C4177F50}" sibTransId="{5229AC38-2C70-417C-A761-B27BBE1E6D4E}"/>
    <dgm:cxn modelId="{0791D900-A549-419F-ABAA-23E6E0480BFB}" type="presOf" srcId="{B6BA0943-17E5-4846-92FB-CE88C4177F50}" destId="{97211027-3FA7-486C-BA36-C07533E8BEE6}" srcOrd="1" destOrd="0" presId="urn:microsoft.com/office/officeart/2005/8/layout/radial1"/>
    <dgm:cxn modelId="{B2870E65-B2B8-46A7-A99A-D5D9BA59C945}" srcId="{5C278E9E-E2E5-48EA-94F1-5E76AAD2E657}" destId="{FC21923E-4CAD-469E-A81A-B3401F976E8F}" srcOrd="2" destOrd="0" parTransId="{4F5929DE-4DB5-41FF-9A6A-5B7EBB129D8A}" sibTransId="{E764E093-C448-4E1B-ADF8-4F031B45F0C3}"/>
    <dgm:cxn modelId="{DDD68542-A156-4250-A948-2BC6ABB65E35}" srcId="{5C278E9E-E2E5-48EA-94F1-5E76AAD2E657}" destId="{AD5C2C48-4954-4212-A538-31AFE5853859}" srcOrd="3" destOrd="0" parTransId="{2051FAED-BE33-4350-9B15-4E2962B0EAE3}" sibTransId="{14133436-0408-4034-B8D4-29BF8BC40F9E}"/>
    <dgm:cxn modelId="{0D4DA75E-CDC4-4AFA-BD87-D551E4AB8CF2}" srcId="{4D570984-6F7E-4B11-850D-9A7EAAE1F16E}" destId="{5C278E9E-E2E5-48EA-94F1-5E76AAD2E657}" srcOrd="0" destOrd="0" parTransId="{F72BF2EE-0145-4828-A227-14295B13A693}" sibTransId="{6A8855C3-0185-4D1F-ABE1-741C04FBCB9E}"/>
    <dgm:cxn modelId="{BEB431AF-BDD5-44D2-BC0D-366982201B53}" type="presOf" srcId="{2BAF515F-DD15-484B-96BF-5E0B9D91B096}" destId="{DBF75252-7938-4BFA-B36F-A3D965B91B18}" srcOrd="0" destOrd="0" presId="urn:microsoft.com/office/officeart/2005/8/layout/radial1"/>
    <dgm:cxn modelId="{F27E513A-B389-4BEE-BE9D-61FDC4E47642}" srcId="{5C278E9E-E2E5-48EA-94F1-5E76AAD2E657}" destId="{70FC4151-1ECA-426F-ABB1-A1745B7856D8}" srcOrd="1" destOrd="0" parTransId="{2BAF515F-DD15-484B-96BF-5E0B9D91B096}" sibTransId="{7C211240-A0A0-41E1-B6FF-4CFABDAA9170}"/>
    <dgm:cxn modelId="{F46BF4DC-3B3A-4B28-A84D-83ED86B592F5}" type="presOf" srcId="{B6BA0943-17E5-4846-92FB-CE88C4177F50}" destId="{C0772803-025E-4207-9BF4-B34CA30DB2A9}" srcOrd="0" destOrd="0" presId="urn:microsoft.com/office/officeart/2005/8/layout/radial1"/>
    <dgm:cxn modelId="{9651E209-FECB-4C0F-A2D2-71DBF3EA304D}" type="presOf" srcId="{4F5929DE-4DB5-41FF-9A6A-5B7EBB129D8A}" destId="{BAAB472E-15DE-4431-8E66-39499E40D511}" srcOrd="0" destOrd="0" presId="urn:microsoft.com/office/officeart/2005/8/layout/radial1"/>
    <dgm:cxn modelId="{B3ECF9E3-6C36-4A94-9141-EE1DCFD0D8EB}" type="presOf" srcId="{3488CE3A-DD90-48D5-ABE3-7C1E7AA987EB}" destId="{A47273D1-9FB2-4892-8B77-EACD18810C0B}" srcOrd="0" destOrd="0" presId="urn:microsoft.com/office/officeart/2005/8/layout/radial1"/>
    <dgm:cxn modelId="{E8C7E3F0-9974-43EA-B37B-2D26F2535CC1}" type="presOf" srcId="{2051FAED-BE33-4350-9B15-4E2962B0EAE3}" destId="{98045E67-6094-4F47-B500-0C8D537C17B9}" srcOrd="1" destOrd="0" presId="urn:microsoft.com/office/officeart/2005/8/layout/radial1"/>
    <dgm:cxn modelId="{D60C66A7-F81E-4AC1-860F-142BB806A551}" type="presOf" srcId="{4D570984-6F7E-4B11-850D-9A7EAAE1F16E}" destId="{80D69105-5F00-4F78-8E5C-BDC80529349B}" srcOrd="0" destOrd="0" presId="urn:microsoft.com/office/officeart/2005/8/layout/radial1"/>
    <dgm:cxn modelId="{5916328E-FD0A-4507-B387-1EB98EF77FEF}" type="presOf" srcId="{2BAF515F-DD15-484B-96BF-5E0B9D91B096}" destId="{090EC65F-CB2B-4263-950F-EB7D32A6592B}" srcOrd="1" destOrd="0" presId="urn:microsoft.com/office/officeart/2005/8/layout/radial1"/>
    <dgm:cxn modelId="{10357685-052D-4BA3-B49E-4DF6295EF6DF}" type="presOf" srcId="{2051FAED-BE33-4350-9B15-4E2962B0EAE3}" destId="{EA60FDFB-E154-42E3-AF7E-F61B561863B0}" srcOrd="0" destOrd="0" presId="urn:microsoft.com/office/officeart/2005/8/layout/radial1"/>
    <dgm:cxn modelId="{2D2BC026-5067-42A4-86CC-77FB05D261E5}" type="presOf" srcId="{FC21923E-4CAD-469E-A81A-B3401F976E8F}" destId="{EFC3098A-D27A-4CE2-AF77-5E6F739F99E7}" srcOrd="0" destOrd="0" presId="urn:microsoft.com/office/officeart/2005/8/layout/radial1"/>
    <dgm:cxn modelId="{FBDE6840-00C4-41D3-925E-4B5740CD5FD5}" type="presOf" srcId="{5C278E9E-E2E5-48EA-94F1-5E76AAD2E657}" destId="{92BACC7E-5C11-4F33-BF69-63E727AC3660}" srcOrd="0" destOrd="0" presId="urn:microsoft.com/office/officeart/2005/8/layout/radial1"/>
    <dgm:cxn modelId="{459167D2-EBE0-4EA7-894C-511644632F3D}" type="presOf" srcId="{AD5C2C48-4954-4212-A538-31AFE5853859}" destId="{AD7ED412-04E9-4072-B11F-4D0191DA315A}" srcOrd="0" destOrd="0" presId="urn:microsoft.com/office/officeart/2005/8/layout/radial1"/>
    <dgm:cxn modelId="{114C0183-9DAC-4E74-A33F-1F99C49D595E}" type="presOf" srcId="{4F5929DE-4DB5-41FF-9A6A-5B7EBB129D8A}" destId="{AD0C622D-FAFD-41C9-A272-88064032FE85}" srcOrd="1" destOrd="0" presId="urn:microsoft.com/office/officeart/2005/8/layout/radial1"/>
    <dgm:cxn modelId="{5E4D331C-AADD-45D1-8288-B10150CD299A}" type="presOf" srcId="{70FC4151-1ECA-426F-ABB1-A1745B7856D8}" destId="{3D184B5C-FD69-4C5E-A1CC-C27775125318}" srcOrd="0" destOrd="0" presId="urn:microsoft.com/office/officeart/2005/8/layout/radial1"/>
    <dgm:cxn modelId="{75FC333B-F357-4CF0-A78A-AF744CFF8BC4}" type="presParOf" srcId="{80D69105-5F00-4F78-8E5C-BDC80529349B}" destId="{92BACC7E-5C11-4F33-BF69-63E727AC3660}" srcOrd="0" destOrd="0" presId="urn:microsoft.com/office/officeart/2005/8/layout/radial1"/>
    <dgm:cxn modelId="{B63BF6C8-6570-4B6F-B4B3-32C892325278}" type="presParOf" srcId="{80D69105-5F00-4F78-8E5C-BDC80529349B}" destId="{C0772803-025E-4207-9BF4-B34CA30DB2A9}" srcOrd="1" destOrd="0" presId="urn:microsoft.com/office/officeart/2005/8/layout/radial1"/>
    <dgm:cxn modelId="{1D0C3562-35FC-411B-9BC7-E3E83A8261A4}" type="presParOf" srcId="{C0772803-025E-4207-9BF4-B34CA30DB2A9}" destId="{97211027-3FA7-486C-BA36-C07533E8BEE6}" srcOrd="0" destOrd="0" presId="urn:microsoft.com/office/officeart/2005/8/layout/radial1"/>
    <dgm:cxn modelId="{4B012017-1D4A-4062-B275-6AB45DBAA24C}" type="presParOf" srcId="{80D69105-5F00-4F78-8E5C-BDC80529349B}" destId="{A47273D1-9FB2-4892-8B77-EACD18810C0B}" srcOrd="2" destOrd="0" presId="urn:microsoft.com/office/officeart/2005/8/layout/radial1"/>
    <dgm:cxn modelId="{E7468E8E-46F5-40F4-A454-E85224BD005D}" type="presParOf" srcId="{80D69105-5F00-4F78-8E5C-BDC80529349B}" destId="{DBF75252-7938-4BFA-B36F-A3D965B91B18}" srcOrd="3" destOrd="0" presId="urn:microsoft.com/office/officeart/2005/8/layout/radial1"/>
    <dgm:cxn modelId="{D5268DA0-08D0-4930-982A-27439D7274DB}" type="presParOf" srcId="{DBF75252-7938-4BFA-B36F-A3D965B91B18}" destId="{090EC65F-CB2B-4263-950F-EB7D32A6592B}" srcOrd="0" destOrd="0" presId="urn:microsoft.com/office/officeart/2005/8/layout/radial1"/>
    <dgm:cxn modelId="{6477707E-95CF-44DF-9B94-C1B6ED7E2932}" type="presParOf" srcId="{80D69105-5F00-4F78-8E5C-BDC80529349B}" destId="{3D184B5C-FD69-4C5E-A1CC-C27775125318}" srcOrd="4" destOrd="0" presId="urn:microsoft.com/office/officeart/2005/8/layout/radial1"/>
    <dgm:cxn modelId="{FBF7557F-E095-4666-8785-B0F2EAD39686}" type="presParOf" srcId="{80D69105-5F00-4F78-8E5C-BDC80529349B}" destId="{BAAB472E-15DE-4431-8E66-39499E40D511}" srcOrd="5" destOrd="0" presId="urn:microsoft.com/office/officeart/2005/8/layout/radial1"/>
    <dgm:cxn modelId="{3B055B88-434C-48A6-8D20-1737AC99FD62}" type="presParOf" srcId="{BAAB472E-15DE-4431-8E66-39499E40D511}" destId="{AD0C622D-FAFD-41C9-A272-88064032FE85}" srcOrd="0" destOrd="0" presId="urn:microsoft.com/office/officeart/2005/8/layout/radial1"/>
    <dgm:cxn modelId="{5E8C8B8E-AE72-4EBB-8333-C3E3D05503EF}" type="presParOf" srcId="{80D69105-5F00-4F78-8E5C-BDC80529349B}" destId="{EFC3098A-D27A-4CE2-AF77-5E6F739F99E7}" srcOrd="6" destOrd="0" presId="urn:microsoft.com/office/officeart/2005/8/layout/radial1"/>
    <dgm:cxn modelId="{921F3720-5A6B-4575-8072-0C58C1744028}" type="presParOf" srcId="{80D69105-5F00-4F78-8E5C-BDC80529349B}" destId="{EA60FDFB-E154-42E3-AF7E-F61B561863B0}" srcOrd="7" destOrd="0" presId="urn:microsoft.com/office/officeart/2005/8/layout/radial1"/>
    <dgm:cxn modelId="{97E7BF39-CB0F-406E-BF3E-7FEE877FD4F7}" type="presParOf" srcId="{EA60FDFB-E154-42E3-AF7E-F61B561863B0}" destId="{98045E67-6094-4F47-B500-0C8D537C17B9}" srcOrd="0" destOrd="0" presId="urn:microsoft.com/office/officeart/2005/8/layout/radial1"/>
    <dgm:cxn modelId="{F1673614-8537-405C-BB6C-F2940A79CAEF}" type="presParOf" srcId="{80D69105-5F00-4F78-8E5C-BDC80529349B}" destId="{AD7ED412-04E9-4072-B11F-4D0191DA315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1D963D-1F5C-4591-948C-9AF91E4E09F5}" type="doc">
      <dgm:prSet loTypeId="urn:microsoft.com/office/officeart/2005/8/layout/radial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9F44725-009A-4FA0-A016-91EB08330799}">
      <dgm:prSet phldrT="[Текст]" custT="1"/>
      <dgm:spPr/>
      <dgm:t>
        <a:bodyPr/>
        <a:lstStyle/>
        <a:p>
          <a:r>
            <a:rPr lang="ru-RU" sz="1800" dirty="0" smtClean="0"/>
            <a:t>ПУТИ РЕШЕНИЯ</a:t>
          </a:r>
          <a:endParaRPr lang="ru-RU" sz="1800" dirty="0"/>
        </a:p>
      </dgm:t>
    </dgm:pt>
    <dgm:pt modelId="{44AAB945-02E6-4BC1-866A-A32A4DADF16C}" type="parTrans" cxnId="{BD44CA60-5709-4B93-82BE-8E3229AFF0F1}">
      <dgm:prSet/>
      <dgm:spPr/>
      <dgm:t>
        <a:bodyPr/>
        <a:lstStyle/>
        <a:p>
          <a:endParaRPr lang="ru-RU"/>
        </a:p>
      </dgm:t>
    </dgm:pt>
    <dgm:pt modelId="{9CC6A0BC-DDB8-4339-88F9-149CA465A498}" type="sibTrans" cxnId="{BD44CA60-5709-4B93-82BE-8E3229AFF0F1}">
      <dgm:prSet/>
      <dgm:spPr/>
      <dgm:t>
        <a:bodyPr/>
        <a:lstStyle/>
        <a:p>
          <a:endParaRPr lang="ru-RU"/>
        </a:p>
      </dgm:t>
    </dgm:pt>
    <dgm:pt modelId="{D4AD83C5-EF97-48D4-B056-23483D4DB257}">
      <dgm:prSet phldrT="[Текст]" custT="1"/>
      <dgm:spPr/>
      <dgm:t>
        <a:bodyPr/>
        <a:lstStyle/>
        <a:p>
          <a:r>
            <a:rPr lang="ru-RU" sz="1800" dirty="0" smtClean="0"/>
            <a:t>Установка фильтров на предприятиях</a:t>
          </a:r>
          <a:endParaRPr lang="ru-RU" sz="1800" dirty="0"/>
        </a:p>
      </dgm:t>
    </dgm:pt>
    <dgm:pt modelId="{ED7C4E36-59E9-42B6-9445-0477B12542A0}" type="parTrans" cxnId="{CA1F0B0D-1690-4E1D-B8CE-699E2A167A11}">
      <dgm:prSet/>
      <dgm:spPr/>
      <dgm:t>
        <a:bodyPr/>
        <a:lstStyle/>
        <a:p>
          <a:endParaRPr lang="ru-RU"/>
        </a:p>
      </dgm:t>
    </dgm:pt>
    <dgm:pt modelId="{DD8317C6-9A08-4395-A4CC-400A928AB31B}" type="sibTrans" cxnId="{CA1F0B0D-1690-4E1D-B8CE-699E2A167A11}">
      <dgm:prSet/>
      <dgm:spPr/>
      <dgm:t>
        <a:bodyPr/>
        <a:lstStyle/>
        <a:p>
          <a:endParaRPr lang="ru-RU"/>
        </a:p>
      </dgm:t>
    </dgm:pt>
    <dgm:pt modelId="{C0F2807D-328A-4A31-A51D-5C9C2DDB0005}">
      <dgm:prSet phldrT="[Текст]" custT="1"/>
      <dgm:spPr/>
      <dgm:t>
        <a:bodyPr/>
        <a:lstStyle/>
        <a:p>
          <a:r>
            <a:rPr lang="ru-RU" sz="1800" dirty="0" smtClean="0"/>
            <a:t>Увеличение высоты труб</a:t>
          </a:r>
          <a:endParaRPr lang="ru-RU" sz="1800" dirty="0"/>
        </a:p>
      </dgm:t>
    </dgm:pt>
    <dgm:pt modelId="{DB7AFDD1-AA6F-4482-A6D9-C98F11171A36}" type="parTrans" cxnId="{340E95BD-2099-4760-ADE3-8DA1BC26C30E}">
      <dgm:prSet/>
      <dgm:spPr/>
      <dgm:t>
        <a:bodyPr/>
        <a:lstStyle/>
        <a:p>
          <a:endParaRPr lang="ru-RU"/>
        </a:p>
      </dgm:t>
    </dgm:pt>
    <dgm:pt modelId="{EC4D5AFF-3D03-40AE-89E8-342863958EC2}" type="sibTrans" cxnId="{340E95BD-2099-4760-ADE3-8DA1BC26C30E}">
      <dgm:prSet/>
      <dgm:spPr/>
      <dgm:t>
        <a:bodyPr/>
        <a:lstStyle/>
        <a:p>
          <a:endParaRPr lang="ru-RU"/>
        </a:p>
      </dgm:t>
    </dgm:pt>
    <dgm:pt modelId="{1CC9784E-B56F-4634-9297-88BED8CBBD17}">
      <dgm:prSet phldrT="[Текст]" custT="1"/>
      <dgm:spPr/>
      <dgm:t>
        <a:bodyPr/>
        <a:lstStyle/>
        <a:p>
          <a:r>
            <a:rPr lang="ru-RU" sz="1800" dirty="0" smtClean="0"/>
            <a:t>Выведение предприятий за пределы города</a:t>
          </a:r>
          <a:endParaRPr lang="ru-RU" sz="1800" dirty="0"/>
        </a:p>
      </dgm:t>
    </dgm:pt>
    <dgm:pt modelId="{271E39C6-E37A-4D7A-8ABC-24F77304AB6A}" type="parTrans" cxnId="{05163B5B-B6BC-4F8C-B51D-E01BAB6E4E53}">
      <dgm:prSet/>
      <dgm:spPr/>
      <dgm:t>
        <a:bodyPr/>
        <a:lstStyle/>
        <a:p>
          <a:endParaRPr lang="ru-RU"/>
        </a:p>
      </dgm:t>
    </dgm:pt>
    <dgm:pt modelId="{1CEB7378-635B-4635-A893-6B86EEF5A360}" type="sibTrans" cxnId="{05163B5B-B6BC-4F8C-B51D-E01BAB6E4E53}">
      <dgm:prSet/>
      <dgm:spPr/>
      <dgm:t>
        <a:bodyPr/>
        <a:lstStyle/>
        <a:p>
          <a:endParaRPr lang="ru-RU"/>
        </a:p>
      </dgm:t>
    </dgm:pt>
    <dgm:pt modelId="{FC479270-D99B-4534-8910-26227DF32FB0}">
      <dgm:prSet phldrT="[Текст]" custT="1"/>
      <dgm:spPr/>
      <dgm:t>
        <a:bodyPr/>
        <a:lstStyle/>
        <a:p>
          <a:r>
            <a:rPr lang="ru-RU" sz="1800" dirty="0" smtClean="0"/>
            <a:t>Сокращение количества единиц транспорта </a:t>
          </a:r>
          <a:endParaRPr lang="ru-RU" sz="1800" dirty="0"/>
        </a:p>
      </dgm:t>
    </dgm:pt>
    <dgm:pt modelId="{AA52DFBE-69EE-4D2F-BEBC-C29483A7883B}" type="parTrans" cxnId="{E5FD2792-8F57-48BC-A09D-B52BDCE1CBD5}">
      <dgm:prSet/>
      <dgm:spPr/>
      <dgm:t>
        <a:bodyPr/>
        <a:lstStyle/>
        <a:p>
          <a:endParaRPr lang="ru-RU"/>
        </a:p>
      </dgm:t>
    </dgm:pt>
    <dgm:pt modelId="{AA737EF3-21F0-47C1-906C-648C90CE5F07}" type="sibTrans" cxnId="{E5FD2792-8F57-48BC-A09D-B52BDCE1CBD5}">
      <dgm:prSet/>
      <dgm:spPr/>
      <dgm:t>
        <a:bodyPr/>
        <a:lstStyle/>
        <a:p>
          <a:endParaRPr lang="ru-RU"/>
        </a:p>
      </dgm:t>
    </dgm:pt>
    <dgm:pt modelId="{267DFA74-AE16-4B9F-B15D-33D23375302D}">
      <dgm:prSet custT="1"/>
      <dgm:spPr/>
      <dgm:t>
        <a:bodyPr/>
        <a:lstStyle/>
        <a:p>
          <a:r>
            <a:rPr lang="ru-RU" sz="1800" dirty="0" smtClean="0"/>
            <a:t>Контроль за выбросами в атмосферу различных загрязняющих веществ</a:t>
          </a:r>
          <a:endParaRPr lang="ru-RU" sz="1800" dirty="0"/>
        </a:p>
      </dgm:t>
    </dgm:pt>
    <dgm:pt modelId="{521B97BD-8EA8-41A3-AEEC-D66C4D6333F2}" type="parTrans" cxnId="{C32762B7-B4E0-4E72-98F3-E488F5CA4482}">
      <dgm:prSet/>
      <dgm:spPr/>
      <dgm:t>
        <a:bodyPr/>
        <a:lstStyle/>
        <a:p>
          <a:endParaRPr lang="ru-RU"/>
        </a:p>
      </dgm:t>
    </dgm:pt>
    <dgm:pt modelId="{A8543DC3-4522-4016-B091-09D8E1E9D4D9}" type="sibTrans" cxnId="{C32762B7-B4E0-4E72-98F3-E488F5CA4482}">
      <dgm:prSet/>
      <dgm:spPr/>
      <dgm:t>
        <a:bodyPr/>
        <a:lstStyle/>
        <a:p>
          <a:endParaRPr lang="ru-RU"/>
        </a:p>
      </dgm:t>
    </dgm:pt>
    <dgm:pt modelId="{89787289-C34A-43A2-904A-2DC7854F48EF}" type="pres">
      <dgm:prSet presAssocID="{2D1D963D-1F5C-4591-948C-9AF91E4E09F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788271-704B-47A9-B23F-6BFFC9D3DB23}" type="pres">
      <dgm:prSet presAssocID="{B9F44725-009A-4FA0-A016-91EB08330799}" presName="centerShape" presStyleLbl="node0" presStyleIdx="0" presStyleCnt="1" custScaleX="119569" custScaleY="97561"/>
      <dgm:spPr/>
      <dgm:t>
        <a:bodyPr/>
        <a:lstStyle/>
        <a:p>
          <a:endParaRPr lang="ru-RU"/>
        </a:p>
      </dgm:t>
    </dgm:pt>
    <dgm:pt modelId="{5F3D5880-7C49-4886-9C84-E586AC0FAF00}" type="pres">
      <dgm:prSet presAssocID="{ED7C4E36-59E9-42B6-9445-0477B12542A0}" presName="Name9" presStyleLbl="parChTrans1D2" presStyleIdx="0" presStyleCnt="5"/>
      <dgm:spPr/>
      <dgm:t>
        <a:bodyPr/>
        <a:lstStyle/>
        <a:p>
          <a:endParaRPr lang="ru-RU"/>
        </a:p>
      </dgm:t>
    </dgm:pt>
    <dgm:pt modelId="{7EC9E900-58E3-402F-83E6-A9D9DBEB3D30}" type="pres">
      <dgm:prSet presAssocID="{ED7C4E36-59E9-42B6-9445-0477B12542A0}" presName="connTx" presStyleLbl="parChTrans1D2" presStyleIdx="0" presStyleCnt="5"/>
      <dgm:spPr/>
      <dgm:t>
        <a:bodyPr/>
        <a:lstStyle/>
        <a:p>
          <a:endParaRPr lang="ru-RU"/>
        </a:p>
      </dgm:t>
    </dgm:pt>
    <dgm:pt modelId="{CE2A275B-780F-4D0D-9801-17D7C23CCCA0}" type="pres">
      <dgm:prSet presAssocID="{D4AD83C5-EF97-48D4-B056-23483D4DB257}" presName="node" presStyleLbl="node1" presStyleIdx="0" presStyleCnt="5" custScaleX="212258" custScaleY="90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E9C2D-1EF1-4C4B-AF39-408D054F7057}" type="pres">
      <dgm:prSet presAssocID="{DB7AFDD1-AA6F-4482-A6D9-C98F11171A36}" presName="Name9" presStyleLbl="parChTrans1D2" presStyleIdx="1" presStyleCnt="5"/>
      <dgm:spPr/>
      <dgm:t>
        <a:bodyPr/>
        <a:lstStyle/>
        <a:p>
          <a:endParaRPr lang="ru-RU"/>
        </a:p>
      </dgm:t>
    </dgm:pt>
    <dgm:pt modelId="{379B177A-9CEC-4C00-88F8-171763A89734}" type="pres">
      <dgm:prSet presAssocID="{DB7AFDD1-AA6F-4482-A6D9-C98F11171A36}" presName="connTx" presStyleLbl="parChTrans1D2" presStyleIdx="1" presStyleCnt="5"/>
      <dgm:spPr/>
      <dgm:t>
        <a:bodyPr/>
        <a:lstStyle/>
        <a:p>
          <a:endParaRPr lang="ru-RU"/>
        </a:p>
      </dgm:t>
    </dgm:pt>
    <dgm:pt modelId="{2AC9DD3B-A42D-4229-8438-28C5A3676C29}" type="pres">
      <dgm:prSet presAssocID="{C0F2807D-328A-4A31-A51D-5C9C2DDB0005}" presName="node" presStyleLbl="node1" presStyleIdx="1" presStyleCnt="5" custScaleX="131800" custScaleY="108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3C9D6-8AAE-45BC-B580-C508557E19EB}" type="pres">
      <dgm:prSet presAssocID="{271E39C6-E37A-4D7A-8ABC-24F77304AB6A}" presName="Name9" presStyleLbl="parChTrans1D2" presStyleIdx="2" presStyleCnt="5"/>
      <dgm:spPr/>
      <dgm:t>
        <a:bodyPr/>
        <a:lstStyle/>
        <a:p>
          <a:endParaRPr lang="ru-RU"/>
        </a:p>
      </dgm:t>
    </dgm:pt>
    <dgm:pt modelId="{64B63E8D-14DB-4715-A6AB-E905F2DB2866}" type="pres">
      <dgm:prSet presAssocID="{271E39C6-E37A-4D7A-8ABC-24F77304AB6A}" presName="connTx" presStyleLbl="parChTrans1D2" presStyleIdx="2" presStyleCnt="5"/>
      <dgm:spPr/>
      <dgm:t>
        <a:bodyPr/>
        <a:lstStyle/>
        <a:p>
          <a:endParaRPr lang="ru-RU"/>
        </a:p>
      </dgm:t>
    </dgm:pt>
    <dgm:pt modelId="{4C0C5D0B-F071-4676-B7D4-E590C38F9D18}" type="pres">
      <dgm:prSet presAssocID="{1CC9784E-B56F-4634-9297-88BED8CBBD17}" presName="node" presStyleLbl="node1" presStyleIdx="2" presStyleCnt="5" custScaleX="140958" custScaleY="97889" custRadScaleRad="102977" custRadScaleInc="-15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23750C-3CCC-4CF1-9180-62F4241EBFF2}" type="pres">
      <dgm:prSet presAssocID="{AA52DFBE-69EE-4D2F-BEBC-C29483A7883B}" presName="Name9" presStyleLbl="parChTrans1D2" presStyleIdx="3" presStyleCnt="5"/>
      <dgm:spPr/>
      <dgm:t>
        <a:bodyPr/>
        <a:lstStyle/>
        <a:p>
          <a:endParaRPr lang="ru-RU"/>
        </a:p>
      </dgm:t>
    </dgm:pt>
    <dgm:pt modelId="{B8F3C608-9693-44DC-9381-BB620F3E8035}" type="pres">
      <dgm:prSet presAssocID="{AA52DFBE-69EE-4D2F-BEBC-C29483A7883B}" presName="connTx" presStyleLbl="parChTrans1D2" presStyleIdx="3" presStyleCnt="5"/>
      <dgm:spPr/>
      <dgm:t>
        <a:bodyPr/>
        <a:lstStyle/>
        <a:p>
          <a:endParaRPr lang="ru-RU"/>
        </a:p>
      </dgm:t>
    </dgm:pt>
    <dgm:pt modelId="{69E6F04D-BF7A-4802-839A-05E987DAADAF}" type="pres">
      <dgm:prSet presAssocID="{FC479270-D99B-4534-8910-26227DF32FB0}" presName="node" presStyleLbl="node1" presStyleIdx="3" presStyleCnt="5" custScaleX="158475" custRadScaleRad="109996" custRadScaleInc="249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9A021-A83A-4853-AEB8-A72921B044DB}" type="pres">
      <dgm:prSet presAssocID="{521B97BD-8EA8-41A3-AEEC-D66C4D6333F2}" presName="Name9" presStyleLbl="parChTrans1D2" presStyleIdx="4" presStyleCnt="5"/>
      <dgm:spPr/>
      <dgm:t>
        <a:bodyPr/>
        <a:lstStyle/>
        <a:p>
          <a:endParaRPr lang="ru-RU"/>
        </a:p>
      </dgm:t>
    </dgm:pt>
    <dgm:pt modelId="{0974813D-0BDE-4969-B1DF-41CA71E09B98}" type="pres">
      <dgm:prSet presAssocID="{521B97BD-8EA8-41A3-AEEC-D66C4D6333F2}" presName="connTx" presStyleLbl="parChTrans1D2" presStyleIdx="4" presStyleCnt="5"/>
      <dgm:spPr/>
      <dgm:t>
        <a:bodyPr/>
        <a:lstStyle/>
        <a:p>
          <a:endParaRPr lang="ru-RU"/>
        </a:p>
      </dgm:t>
    </dgm:pt>
    <dgm:pt modelId="{88C26473-6CD7-4336-9141-807D2A2DB2A3}" type="pres">
      <dgm:prSet presAssocID="{267DFA74-AE16-4B9F-B15D-33D23375302D}" presName="node" presStyleLbl="node1" presStyleIdx="4" presStyleCnt="5" custScaleX="175801" custScaleY="143125" custRadScaleRad="143800" custRadScaleInc="-25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44CA60-5709-4B93-82BE-8E3229AFF0F1}" srcId="{2D1D963D-1F5C-4591-948C-9AF91E4E09F5}" destId="{B9F44725-009A-4FA0-A016-91EB08330799}" srcOrd="0" destOrd="0" parTransId="{44AAB945-02E6-4BC1-866A-A32A4DADF16C}" sibTransId="{9CC6A0BC-DDB8-4339-88F9-149CA465A498}"/>
    <dgm:cxn modelId="{C32762B7-B4E0-4E72-98F3-E488F5CA4482}" srcId="{B9F44725-009A-4FA0-A016-91EB08330799}" destId="{267DFA74-AE16-4B9F-B15D-33D23375302D}" srcOrd="4" destOrd="0" parTransId="{521B97BD-8EA8-41A3-AEEC-D66C4D6333F2}" sibTransId="{A8543DC3-4522-4016-B091-09D8E1E9D4D9}"/>
    <dgm:cxn modelId="{B9B0998B-2206-4E2A-8500-BA8FF71F96C9}" type="presOf" srcId="{ED7C4E36-59E9-42B6-9445-0477B12542A0}" destId="{5F3D5880-7C49-4886-9C84-E586AC0FAF00}" srcOrd="0" destOrd="0" presId="urn:microsoft.com/office/officeart/2005/8/layout/radial1"/>
    <dgm:cxn modelId="{CA1F0B0D-1690-4E1D-B8CE-699E2A167A11}" srcId="{B9F44725-009A-4FA0-A016-91EB08330799}" destId="{D4AD83C5-EF97-48D4-B056-23483D4DB257}" srcOrd="0" destOrd="0" parTransId="{ED7C4E36-59E9-42B6-9445-0477B12542A0}" sibTransId="{DD8317C6-9A08-4395-A4CC-400A928AB31B}"/>
    <dgm:cxn modelId="{CFFF91F2-A0DB-4A84-B76E-EBE3DC316816}" type="presOf" srcId="{267DFA74-AE16-4B9F-B15D-33D23375302D}" destId="{88C26473-6CD7-4336-9141-807D2A2DB2A3}" srcOrd="0" destOrd="0" presId="urn:microsoft.com/office/officeart/2005/8/layout/radial1"/>
    <dgm:cxn modelId="{416D7E52-F459-4A63-9549-876039C142D5}" type="presOf" srcId="{1CC9784E-B56F-4634-9297-88BED8CBBD17}" destId="{4C0C5D0B-F071-4676-B7D4-E590C38F9D18}" srcOrd="0" destOrd="0" presId="urn:microsoft.com/office/officeart/2005/8/layout/radial1"/>
    <dgm:cxn modelId="{340E95BD-2099-4760-ADE3-8DA1BC26C30E}" srcId="{B9F44725-009A-4FA0-A016-91EB08330799}" destId="{C0F2807D-328A-4A31-A51D-5C9C2DDB0005}" srcOrd="1" destOrd="0" parTransId="{DB7AFDD1-AA6F-4482-A6D9-C98F11171A36}" sibTransId="{EC4D5AFF-3D03-40AE-89E8-342863958EC2}"/>
    <dgm:cxn modelId="{E789F577-3A98-4AAE-A3C4-BDDF32A4464C}" type="presOf" srcId="{C0F2807D-328A-4A31-A51D-5C9C2DDB0005}" destId="{2AC9DD3B-A42D-4229-8438-28C5A3676C29}" srcOrd="0" destOrd="0" presId="urn:microsoft.com/office/officeart/2005/8/layout/radial1"/>
    <dgm:cxn modelId="{15244A31-987B-4F23-88CD-784124F0C8E6}" type="presOf" srcId="{521B97BD-8EA8-41A3-AEEC-D66C4D6333F2}" destId="{C029A021-A83A-4853-AEB8-A72921B044DB}" srcOrd="0" destOrd="0" presId="urn:microsoft.com/office/officeart/2005/8/layout/radial1"/>
    <dgm:cxn modelId="{53F81B22-81BC-40EB-871F-A87DE6B259D0}" type="presOf" srcId="{AA52DFBE-69EE-4D2F-BEBC-C29483A7883B}" destId="{5823750C-3CCC-4CF1-9180-62F4241EBFF2}" srcOrd="0" destOrd="0" presId="urn:microsoft.com/office/officeart/2005/8/layout/radial1"/>
    <dgm:cxn modelId="{3DBE1F64-B7BF-4E7A-9CF9-984466D29557}" type="presOf" srcId="{271E39C6-E37A-4D7A-8ABC-24F77304AB6A}" destId="{8983C9D6-8AAE-45BC-B580-C508557E19EB}" srcOrd="0" destOrd="0" presId="urn:microsoft.com/office/officeart/2005/8/layout/radial1"/>
    <dgm:cxn modelId="{D4C26768-3428-4D17-AB0D-E6F97CF520E7}" type="presOf" srcId="{AA52DFBE-69EE-4D2F-BEBC-C29483A7883B}" destId="{B8F3C608-9693-44DC-9381-BB620F3E8035}" srcOrd="1" destOrd="0" presId="urn:microsoft.com/office/officeart/2005/8/layout/radial1"/>
    <dgm:cxn modelId="{744850A9-50D4-4CF5-8AE2-55D5BA43F095}" type="presOf" srcId="{FC479270-D99B-4534-8910-26227DF32FB0}" destId="{69E6F04D-BF7A-4802-839A-05E987DAADAF}" srcOrd="0" destOrd="0" presId="urn:microsoft.com/office/officeart/2005/8/layout/radial1"/>
    <dgm:cxn modelId="{B2623853-5B53-49E2-8220-0A61AB82F358}" type="presOf" srcId="{521B97BD-8EA8-41A3-AEEC-D66C4D6333F2}" destId="{0974813D-0BDE-4969-B1DF-41CA71E09B98}" srcOrd="1" destOrd="0" presId="urn:microsoft.com/office/officeart/2005/8/layout/radial1"/>
    <dgm:cxn modelId="{BA48C614-D94C-42EC-8188-5DC471F6DAC7}" type="presOf" srcId="{2D1D963D-1F5C-4591-948C-9AF91E4E09F5}" destId="{89787289-C34A-43A2-904A-2DC7854F48EF}" srcOrd="0" destOrd="0" presId="urn:microsoft.com/office/officeart/2005/8/layout/radial1"/>
    <dgm:cxn modelId="{99B0C13E-A1C7-46C1-A277-5AD14D44AB50}" type="presOf" srcId="{271E39C6-E37A-4D7A-8ABC-24F77304AB6A}" destId="{64B63E8D-14DB-4715-A6AB-E905F2DB2866}" srcOrd="1" destOrd="0" presId="urn:microsoft.com/office/officeart/2005/8/layout/radial1"/>
    <dgm:cxn modelId="{430FDC1E-5007-4693-BDF1-9170EEF09647}" type="presOf" srcId="{D4AD83C5-EF97-48D4-B056-23483D4DB257}" destId="{CE2A275B-780F-4D0D-9801-17D7C23CCCA0}" srcOrd="0" destOrd="0" presId="urn:microsoft.com/office/officeart/2005/8/layout/radial1"/>
    <dgm:cxn modelId="{B73AA928-7C74-48BB-B517-83C301CF698A}" type="presOf" srcId="{DB7AFDD1-AA6F-4482-A6D9-C98F11171A36}" destId="{97FE9C2D-1EF1-4C4B-AF39-408D054F7057}" srcOrd="0" destOrd="0" presId="urn:microsoft.com/office/officeart/2005/8/layout/radial1"/>
    <dgm:cxn modelId="{3EA9B9D2-29D4-4487-8D4B-88EEA4CB1133}" type="presOf" srcId="{ED7C4E36-59E9-42B6-9445-0477B12542A0}" destId="{7EC9E900-58E3-402F-83E6-A9D9DBEB3D30}" srcOrd="1" destOrd="0" presId="urn:microsoft.com/office/officeart/2005/8/layout/radial1"/>
    <dgm:cxn modelId="{05163B5B-B6BC-4F8C-B51D-E01BAB6E4E53}" srcId="{B9F44725-009A-4FA0-A016-91EB08330799}" destId="{1CC9784E-B56F-4634-9297-88BED8CBBD17}" srcOrd="2" destOrd="0" parTransId="{271E39C6-E37A-4D7A-8ABC-24F77304AB6A}" sibTransId="{1CEB7378-635B-4635-A893-6B86EEF5A360}"/>
    <dgm:cxn modelId="{E5FD2792-8F57-48BC-A09D-B52BDCE1CBD5}" srcId="{B9F44725-009A-4FA0-A016-91EB08330799}" destId="{FC479270-D99B-4534-8910-26227DF32FB0}" srcOrd="3" destOrd="0" parTransId="{AA52DFBE-69EE-4D2F-BEBC-C29483A7883B}" sibTransId="{AA737EF3-21F0-47C1-906C-648C90CE5F07}"/>
    <dgm:cxn modelId="{5288D25D-5B5C-47BD-A1B5-2F127CD8B3C7}" type="presOf" srcId="{B9F44725-009A-4FA0-A016-91EB08330799}" destId="{99788271-704B-47A9-B23F-6BFFC9D3DB23}" srcOrd="0" destOrd="0" presId="urn:microsoft.com/office/officeart/2005/8/layout/radial1"/>
    <dgm:cxn modelId="{1990CD44-4824-42CB-A92F-E0C12E9AF22F}" type="presOf" srcId="{DB7AFDD1-AA6F-4482-A6D9-C98F11171A36}" destId="{379B177A-9CEC-4C00-88F8-171763A89734}" srcOrd="1" destOrd="0" presId="urn:microsoft.com/office/officeart/2005/8/layout/radial1"/>
    <dgm:cxn modelId="{42D3F9AC-C891-42FC-A353-8833C2DF7FB8}" type="presParOf" srcId="{89787289-C34A-43A2-904A-2DC7854F48EF}" destId="{99788271-704B-47A9-B23F-6BFFC9D3DB23}" srcOrd="0" destOrd="0" presId="urn:microsoft.com/office/officeart/2005/8/layout/radial1"/>
    <dgm:cxn modelId="{99EA50A3-6EB9-4F03-80DA-CE418D8BD903}" type="presParOf" srcId="{89787289-C34A-43A2-904A-2DC7854F48EF}" destId="{5F3D5880-7C49-4886-9C84-E586AC0FAF00}" srcOrd="1" destOrd="0" presId="urn:microsoft.com/office/officeart/2005/8/layout/radial1"/>
    <dgm:cxn modelId="{ADB93604-70E9-4FD0-80C6-3102EFB36486}" type="presParOf" srcId="{5F3D5880-7C49-4886-9C84-E586AC0FAF00}" destId="{7EC9E900-58E3-402F-83E6-A9D9DBEB3D30}" srcOrd="0" destOrd="0" presId="urn:microsoft.com/office/officeart/2005/8/layout/radial1"/>
    <dgm:cxn modelId="{4B16D1E5-514B-4831-8201-34872B8C3CE9}" type="presParOf" srcId="{89787289-C34A-43A2-904A-2DC7854F48EF}" destId="{CE2A275B-780F-4D0D-9801-17D7C23CCCA0}" srcOrd="2" destOrd="0" presId="urn:microsoft.com/office/officeart/2005/8/layout/radial1"/>
    <dgm:cxn modelId="{D2E382E7-65A9-4311-9BF4-2CEE17AC3C68}" type="presParOf" srcId="{89787289-C34A-43A2-904A-2DC7854F48EF}" destId="{97FE9C2D-1EF1-4C4B-AF39-408D054F7057}" srcOrd="3" destOrd="0" presId="urn:microsoft.com/office/officeart/2005/8/layout/radial1"/>
    <dgm:cxn modelId="{C1170531-0B4B-469A-B6B8-F9F52BFFA195}" type="presParOf" srcId="{97FE9C2D-1EF1-4C4B-AF39-408D054F7057}" destId="{379B177A-9CEC-4C00-88F8-171763A89734}" srcOrd="0" destOrd="0" presId="urn:microsoft.com/office/officeart/2005/8/layout/radial1"/>
    <dgm:cxn modelId="{475733E3-7D68-465B-B7B8-BE083C2094E8}" type="presParOf" srcId="{89787289-C34A-43A2-904A-2DC7854F48EF}" destId="{2AC9DD3B-A42D-4229-8438-28C5A3676C29}" srcOrd="4" destOrd="0" presId="urn:microsoft.com/office/officeart/2005/8/layout/radial1"/>
    <dgm:cxn modelId="{A24AAC7D-4A59-4A56-ACE4-6AFD9B355103}" type="presParOf" srcId="{89787289-C34A-43A2-904A-2DC7854F48EF}" destId="{8983C9D6-8AAE-45BC-B580-C508557E19EB}" srcOrd="5" destOrd="0" presId="urn:microsoft.com/office/officeart/2005/8/layout/radial1"/>
    <dgm:cxn modelId="{AE096177-2046-480B-B03E-EC90FCBCCA35}" type="presParOf" srcId="{8983C9D6-8AAE-45BC-B580-C508557E19EB}" destId="{64B63E8D-14DB-4715-A6AB-E905F2DB2866}" srcOrd="0" destOrd="0" presId="urn:microsoft.com/office/officeart/2005/8/layout/radial1"/>
    <dgm:cxn modelId="{C555A760-4DD0-47B8-94D1-31D69C6F2507}" type="presParOf" srcId="{89787289-C34A-43A2-904A-2DC7854F48EF}" destId="{4C0C5D0B-F071-4676-B7D4-E590C38F9D18}" srcOrd="6" destOrd="0" presId="urn:microsoft.com/office/officeart/2005/8/layout/radial1"/>
    <dgm:cxn modelId="{A856E6AC-FECB-44A5-B370-260B0686FB8A}" type="presParOf" srcId="{89787289-C34A-43A2-904A-2DC7854F48EF}" destId="{5823750C-3CCC-4CF1-9180-62F4241EBFF2}" srcOrd="7" destOrd="0" presId="urn:microsoft.com/office/officeart/2005/8/layout/radial1"/>
    <dgm:cxn modelId="{BAFAF950-EBC3-42AD-AB74-EE472056496B}" type="presParOf" srcId="{5823750C-3CCC-4CF1-9180-62F4241EBFF2}" destId="{B8F3C608-9693-44DC-9381-BB620F3E8035}" srcOrd="0" destOrd="0" presId="urn:microsoft.com/office/officeart/2005/8/layout/radial1"/>
    <dgm:cxn modelId="{C456918A-DCDA-413B-B319-4CA8C34A29EC}" type="presParOf" srcId="{89787289-C34A-43A2-904A-2DC7854F48EF}" destId="{69E6F04D-BF7A-4802-839A-05E987DAADAF}" srcOrd="8" destOrd="0" presId="urn:microsoft.com/office/officeart/2005/8/layout/radial1"/>
    <dgm:cxn modelId="{2DB501B3-CB91-4EA6-A8DA-845D6FA82C91}" type="presParOf" srcId="{89787289-C34A-43A2-904A-2DC7854F48EF}" destId="{C029A021-A83A-4853-AEB8-A72921B044DB}" srcOrd="9" destOrd="0" presId="urn:microsoft.com/office/officeart/2005/8/layout/radial1"/>
    <dgm:cxn modelId="{BC1C27A9-971A-448B-B9C6-F52CF802E44F}" type="presParOf" srcId="{C029A021-A83A-4853-AEB8-A72921B044DB}" destId="{0974813D-0BDE-4969-B1DF-41CA71E09B98}" srcOrd="0" destOrd="0" presId="urn:microsoft.com/office/officeart/2005/8/layout/radial1"/>
    <dgm:cxn modelId="{A0EE0184-971D-4B78-93FF-AE06C0943A58}" type="presParOf" srcId="{89787289-C34A-43A2-904A-2DC7854F48EF}" destId="{88C26473-6CD7-4336-9141-807D2A2DB2A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BD88BC-BCEA-4AFA-B2B8-F658CB4B3237}" type="doc">
      <dgm:prSet loTypeId="urn:microsoft.com/office/officeart/2005/8/layout/radial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D35C484-44E5-4838-9FB7-FC1069004174}">
      <dgm:prSet phldrT="[Текст]" custT="1"/>
      <dgm:spPr/>
      <dgm:t>
        <a:bodyPr/>
        <a:lstStyle/>
        <a:p>
          <a:r>
            <a:rPr lang="ru-RU" sz="1800" dirty="0" smtClean="0"/>
            <a:t>ВРЕДНЫЕ ПРИМЕСИ</a:t>
          </a:r>
          <a:endParaRPr lang="ru-RU" sz="1800" dirty="0"/>
        </a:p>
      </dgm:t>
    </dgm:pt>
    <dgm:pt modelId="{45AB90D7-760E-421E-B51F-DAB7DCAC343E}" type="parTrans" cxnId="{FD3EFC4E-DEE4-4439-B2AD-2FB4CEEE4B10}">
      <dgm:prSet/>
      <dgm:spPr/>
      <dgm:t>
        <a:bodyPr/>
        <a:lstStyle/>
        <a:p>
          <a:endParaRPr lang="ru-RU"/>
        </a:p>
      </dgm:t>
    </dgm:pt>
    <dgm:pt modelId="{55CE0C8D-7A3D-4370-B33A-39BC3344A175}" type="sibTrans" cxnId="{FD3EFC4E-DEE4-4439-B2AD-2FB4CEEE4B10}">
      <dgm:prSet/>
      <dgm:spPr/>
      <dgm:t>
        <a:bodyPr/>
        <a:lstStyle/>
        <a:p>
          <a:endParaRPr lang="ru-RU"/>
        </a:p>
      </dgm:t>
    </dgm:pt>
    <dgm:pt modelId="{A3EB554D-0300-487E-9229-12684579698E}">
      <dgm:prSet phldrT="[Текст]" custT="1"/>
      <dgm:spPr/>
      <dgm:t>
        <a:bodyPr/>
        <a:lstStyle/>
        <a:p>
          <a:r>
            <a:rPr lang="ru-RU" sz="1800" dirty="0" smtClean="0"/>
            <a:t>Пестициды</a:t>
          </a:r>
          <a:endParaRPr lang="ru-RU" sz="1800" dirty="0"/>
        </a:p>
      </dgm:t>
    </dgm:pt>
    <dgm:pt modelId="{F7EDE355-115A-493F-B739-C2E07F6DF52F}" type="parTrans" cxnId="{48F185B7-A586-4051-9EFA-BB5E8030C157}">
      <dgm:prSet/>
      <dgm:spPr/>
      <dgm:t>
        <a:bodyPr/>
        <a:lstStyle/>
        <a:p>
          <a:endParaRPr lang="ru-RU"/>
        </a:p>
      </dgm:t>
    </dgm:pt>
    <dgm:pt modelId="{8F78B72A-1B99-4864-B4F8-7C7C7F178605}" type="sibTrans" cxnId="{48F185B7-A586-4051-9EFA-BB5E8030C157}">
      <dgm:prSet/>
      <dgm:spPr/>
      <dgm:t>
        <a:bodyPr/>
        <a:lstStyle/>
        <a:p>
          <a:endParaRPr lang="ru-RU"/>
        </a:p>
      </dgm:t>
    </dgm:pt>
    <dgm:pt modelId="{E7DB1606-2F4D-43F9-A039-43968BAFB583}">
      <dgm:prSet phldrT="[Текст]" custT="1"/>
      <dgm:spPr/>
      <dgm:t>
        <a:bodyPr/>
        <a:lstStyle/>
        <a:p>
          <a:r>
            <a:rPr lang="ru-RU" sz="1800" dirty="0" smtClean="0"/>
            <a:t>Органические остатки</a:t>
          </a:r>
          <a:endParaRPr lang="ru-RU" sz="1800" dirty="0"/>
        </a:p>
      </dgm:t>
    </dgm:pt>
    <dgm:pt modelId="{4FD63FB9-63D6-41FB-8707-FC0D13479878}" type="parTrans" cxnId="{3AD8405E-4705-42D9-83CF-02DDA9F80E01}">
      <dgm:prSet/>
      <dgm:spPr/>
      <dgm:t>
        <a:bodyPr/>
        <a:lstStyle/>
        <a:p>
          <a:endParaRPr lang="ru-RU"/>
        </a:p>
      </dgm:t>
    </dgm:pt>
    <dgm:pt modelId="{222D9979-E67B-4683-8C0D-713F84F9C37F}" type="sibTrans" cxnId="{3AD8405E-4705-42D9-83CF-02DDA9F80E01}">
      <dgm:prSet/>
      <dgm:spPr/>
      <dgm:t>
        <a:bodyPr/>
        <a:lstStyle/>
        <a:p>
          <a:endParaRPr lang="ru-RU"/>
        </a:p>
      </dgm:t>
    </dgm:pt>
    <dgm:pt modelId="{DF34D319-C940-491D-982A-951C3C7CBFB4}">
      <dgm:prSet phldrT="[Текст]" custT="1"/>
      <dgm:spPr/>
      <dgm:t>
        <a:bodyPr/>
        <a:lstStyle/>
        <a:p>
          <a:r>
            <a:rPr lang="ru-RU" sz="1800" dirty="0" smtClean="0"/>
            <a:t>Нефтепродукты</a:t>
          </a:r>
          <a:endParaRPr lang="ru-RU" sz="1800" dirty="0"/>
        </a:p>
      </dgm:t>
    </dgm:pt>
    <dgm:pt modelId="{5746A576-C41D-421B-80BF-997DA939D8BD}" type="parTrans" cxnId="{4DA9012E-7F49-48B9-867B-76F51D7BC801}">
      <dgm:prSet/>
      <dgm:spPr/>
      <dgm:t>
        <a:bodyPr/>
        <a:lstStyle/>
        <a:p>
          <a:endParaRPr lang="ru-RU"/>
        </a:p>
      </dgm:t>
    </dgm:pt>
    <dgm:pt modelId="{7E9F0A7D-8484-4A75-863A-ADEDACB11B17}" type="sibTrans" cxnId="{4DA9012E-7F49-48B9-867B-76F51D7BC801}">
      <dgm:prSet/>
      <dgm:spPr/>
      <dgm:t>
        <a:bodyPr/>
        <a:lstStyle/>
        <a:p>
          <a:endParaRPr lang="ru-RU"/>
        </a:p>
      </dgm:t>
    </dgm:pt>
    <dgm:pt modelId="{507DC7EA-29D4-4BF8-93FB-591BEA8FC894}">
      <dgm:prSet custT="1"/>
      <dgm:spPr/>
      <dgm:t>
        <a:bodyPr/>
        <a:lstStyle/>
        <a:p>
          <a:r>
            <a:rPr lang="ru-RU" sz="1800" dirty="0" smtClean="0"/>
            <a:t>Глинистые частицы</a:t>
          </a:r>
          <a:endParaRPr lang="ru-RU" sz="1800" dirty="0"/>
        </a:p>
      </dgm:t>
    </dgm:pt>
    <dgm:pt modelId="{A97A81CE-DC59-467A-BB76-518B24AF536E}" type="parTrans" cxnId="{02036B2F-2EC6-48A7-BD80-8058C01E0B80}">
      <dgm:prSet/>
      <dgm:spPr/>
      <dgm:t>
        <a:bodyPr/>
        <a:lstStyle/>
        <a:p>
          <a:endParaRPr lang="ru-RU"/>
        </a:p>
      </dgm:t>
    </dgm:pt>
    <dgm:pt modelId="{C150E1AD-0467-4E48-9521-2C638D87B1D0}" type="sibTrans" cxnId="{02036B2F-2EC6-48A7-BD80-8058C01E0B80}">
      <dgm:prSet/>
      <dgm:spPr/>
      <dgm:t>
        <a:bodyPr/>
        <a:lstStyle/>
        <a:p>
          <a:endParaRPr lang="ru-RU"/>
        </a:p>
      </dgm:t>
    </dgm:pt>
    <dgm:pt modelId="{DD5F7190-C405-4502-A6D8-46E1AC28D74E}">
      <dgm:prSet custT="1"/>
      <dgm:spPr/>
      <dgm:t>
        <a:bodyPr/>
        <a:lstStyle/>
        <a:p>
          <a:r>
            <a:rPr lang="ru-RU" sz="1800" dirty="0" smtClean="0"/>
            <a:t>Нефть</a:t>
          </a:r>
          <a:endParaRPr lang="ru-RU" sz="1800" dirty="0"/>
        </a:p>
      </dgm:t>
    </dgm:pt>
    <dgm:pt modelId="{2CB88CB0-D0A5-488E-B711-796A9CF41172}" type="parTrans" cxnId="{5A0368B7-97DE-4AFE-B1BE-B9B784AC0BE3}">
      <dgm:prSet/>
      <dgm:spPr/>
      <dgm:t>
        <a:bodyPr/>
        <a:lstStyle/>
        <a:p>
          <a:endParaRPr lang="ru-RU"/>
        </a:p>
      </dgm:t>
    </dgm:pt>
    <dgm:pt modelId="{556A62E9-BCA2-4EF3-836C-53023AA77962}" type="sibTrans" cxnId="{5A0368B7-97DE-4AFE-B1BE-B9B784AC0BE3}">
      <dgm:prSet/>
      <dgm:spPr/>
      <dgm:t>
        <a:bodyPr/>
        <a:lstStyle/>
        <a:p>
          <a:endParaRPr lang="ru-RU"/>
        </a:p>
      </dgm:t>
    </dgm:pt>
    <dgm:pt modelId="{1DCE117A-0F1F-434E-BDCB-7421C171AADD}">
      <dgm:prSet custT="1"/>
      <dgm:spPr/>
      <dgm:t>
        <a:bodyPr/>
        <a:lstStyle/>
        <a:p>
          <a:r>
            <a:rPr lang="ru-RU" sz="1800" dirty="0" smtClean="0"/>
            <a:t>Щелочи</a:t>
          </a:r>
          <a:endParaRPr lang="ru-RU" sz="1800" dirty="0"/>
        </a:p>
      </dgm:t>
    </dgm:pt>
    <dgm:pt modelId="{7110A2D6-A736-4988-8F0B-9A7DBB62F48E}" type="parTrans" cxnId="{5681EDA3-0F6E-467C-B556-A86AA62BB0D0}">
      <dgm:prSet/>
      <dgm:spPr/>
      <dgm:t>
        <a:bodyPr/>
        <a:lstStyle/>
        <a:p>
          <a:endParaRPr lang="ru-RU"/>
        </a:p>
      </dgm:t>
    </dgm:pt>
    <dgm:pt modelId="{213E60B7-36AC-46DA-87AE-F1540986735B}" type="sibTrans" cxnId="{5681EDA3-0F6E-467C-B556-A86AA62BB0D0}">
      <dgm:prSet/>
      <dgm:spPr/>
      <dgm:t>
        <a:bodyPr/>
        <a:lstStyle/>
        <a:p>
          <a:endParaRPr lang="ru-RU"/>
        </a:p>
      </dgm:t>
    </dgm:pt>
    <dgm:pt modelId="{37CE78D9-6474-4E92-8D40-E2CEDF4A4EE5}">
      <dgm:prSet custT="1"/>
      <dgm:spPr/>
      <dgm:t>
        <a:bodyPr/>
        <a:lstStyle/>
        <a:p>
          <a:r>
            <a:rPr lang="ru-RU" sz="1800" dirty="0" smtClean="0"/>
            <a:t>Кислоты</a:t>
          </a:r>
          <a:endParaRPr lang="ru-RU" sz="1800" dirty="0"/>
        </a:p>
      </dgm:t>
    </dgm:pt>
    <dgm:pt modelId="{58EB7097-714A-41D0-B530-FC6C0976E2B5}" type="parTrans" cxnId="{C0589E27-607F-463B-ACEF-32975A81457F}">
      <dgm:prSet/>
      <dgm:spPr/>
      <dgm:t>
        <a:bodyPr/>
        <a:lstStyle/>
        <a:p>
          <a:endParaRPr lang="ru-RU"/>
        </a:p>
      </dgm:t>
    </dgm:pt>
    <dgm:pt modelId="{F532D327-154B-446B-AB3E-672D9A26561A}" type="sibTrans" cxnId="{C0589E27-607F-463B-ACEF-32975A81457F}">
      <dgm:prSet/>
      <dgm:spPr/>
      <dgm:t>
        <a:bodyPr/>
        <a:lstStyle/>
        <a:p>
          <a:endParaRPr lang="ru-RU"/>
        </a:p>
      </dgm:t>
    </dgm:pt>
    <dgm:pt modelId="{1D8A487B-6CEE-439C-980C-6FFAD9A02A72}">
      <dgm:prSet custT="1"/>
      <dgm:spPr/>
      <dgm:t>
        <a:bodyPr/>
        <a:lstStyle/>
        <a:p>
          <a:r>
            <a:rPr lang="ru-RU" sz="1800" dirty="0" smtClean="0"/>
            <a:t>Минеральные соли</a:t>
          </a:r>
          <a:endParaRPr lang="ru-RU" sz="1800" dirty="0"/>
        </a:p>
      </dgm:t>
    </dgm:pt>
    <dgm:pt modelId="{56E663DA-63DF-4B6E-B0A5-A02680E92C33}" type="parTrans" cxnId="{2D556202-4E82-4D0F-8BEF-611F358F662D}">
      <dgm:prSet/>
      <dgm:spPr/>
      <dgm:t>
        <a:bodyPr/>
        <a:lstStyle/>
        <a:p>
          <a:endParaRPr lang="ru-RU"/>
        </a:p>
      </dgm:t>
    </dgm:pt>
    <dgm:pt modelId="{3CA3FCDF-D2E4-4762-A0B6-2037E437B6BB}" type="sibTrans" cxnId="{2D556202-4E82-4D0F-8BEF-611F358F662D}">
      <dgm:prSet/>
      <dgm:spPr/>
      <dgm:t>
        <a:bodyPr/>
        <a:lstStyle/>
        <a:p>
          <a:endParaRPr lang="ru-RU"/>
        </a:p>
      </dgm:t>
    </dgm:pt>
    <dgm:pt modelId="{70DAFC4B-AE9D-4390-92D8-C0F50482DC74}">
      <dgm:prSet custT="1"/>
      <dgm:spPr/>
      <dgm:t>
        <a:bodyPr/>
        <a:lstStyle/>
        <a:p>
          <a:r>
            <a:rPr lang="ru-RU" sz="1800" dirty="0" smtClean="0"/>
            <a:t>Тяжелые металлы: ртуть, свинец, кадмий, цинк, медь</a:t>
          </a:r>
          <a:endParaRPr lang="ru-RU" sz="1800" dirty="0"/>
        </a:p>
      </dgm:t>
    </dgm:pt>
    <dgm:pt modelId="{326BD669-FA34-4963-9289-5250AAC3D953}" type="parTrans" cxnId="{77C0A738-BFE5-4422-8478-E809037C3FBC}">
      <dgm:prSet/>
      <dgm:spPr/>
      <dgm:t>
        <a:bodyPr/>
        <a:lstStyle/>
        <a:p>
          <a:endParaRPr lang="ru-RU"/>
        </a:p>
      </dgm:t>
    </dgm:pt>
    <dgm:pt modelId="{63E8DE3A-43A9-4A40-A637-50A953803A5A}" type="sibTrans" cxnId="{77C0A738-BFE5-4422-8478-E809037C3FBC}">
      <dgm:prSet/>
      <dgm:spPr/>
      <dgm:t>
        <a:bodyPr/>
        <a:lstStyle/>
        <a:p>
          <a:endParaRPr lang="ru-RU"/>
        </a:p>
      </dgm:t>
    </dgm:pt>
    <dgm:pt modelId="{9A93363C-ED46-4297-B0F8-64CA639EBC01}" type="pres">
      <dgm:prSet presAssocID="{E4BD88BC-BCEA-4AFA-B2B8-F658CB4B323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A40BF5-CEAE-4E8C-A803-EB06B957A590}" type="pres">
      <dgm:prSet presAssocID="{ED35C484-44E5-4838-9FB7-FC1069004174}" presName="centerShape" presStyleLbl="node0" presStyleIdx="0" presStyleCnt="1" custScaleX="191321" custScaleY="139950"/>
      <dgm:spPr/>
      <dgm:t>
        <a:bodyPr/>
        <a:lstStyle/>
        <a:p>
          <a:endParaRPr lang="ru-RU"/>
        </a:p>
      </dgm:t>
    </dgm:pt>
    <dgm:pt modelId="{E338C77D-103F-4798-9783-BE9B12881900}" type="pres">
      <dgm:prSet presAssocID="{F7EDE355-115A-493F-B739-C2E07F6DF52F}" presName="Name9" presStyleLbl="parChTrans1D2" presStyleIdx="0" presStyleCnt="9"/>
      <dgm:spPr/>
      <dgm:t>
        <a:bodyPr/>
        <a:lstStyle/>
        <a:p>
          <a:endParaRPr lang="ru-RU"/>
        </a:p>
      </dgm:t>
    </dgm:pt>
    <dgm:pt modelId="{CC40D27E-16CA-41FA-8275-E869BD434974}" type="pres">
      <dgm:prSet presAssocID="{F7EDE355-115A-493F-B739-C2E07F6DF52F}" presName="connTx" presStyleLbl="parChTrans1D2" presStyleIdx="0" presStyleCnt="9"/>
      <dgm:spPr/>
      <dgm:t>
        <a:bodyPr/>
        <a:lstStyle/>
        <a:p>
          <a:endParaRPr lang="ru-RU"/>
        </a:p>
      </dgm:t>
    </dgm:pt>
    <dgm:pt modelId="{3BA6104C-F556-46FD-BD0C-6B6A4C25CDA8}" type="pres">
      <dgm:prSet presAssocID="{A3EB554D-0300-487E-9229-12684579698E}" presName="node" presStyleLbl="node1" presStyleIdx="0" presStyleCnt="9" custScaleX="187071" custRadScaleRad="96498" custRadScaleInc="78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A0478-07FA-4E0F-A338-1AE8B0D06C46}" type="pres">
      <dgm:prSet presAssocID="{4FD63FB9-63D6-41FB-8707-FC0D13479878}" presName="Name9" presStyleLbl="parChTrans1D2" presStyleIdx="1" presStyleCnt="9"/>
      <dgm:spPr/>
      <dgm:t>
        <a:bodyPr/>
        <a:lstStyle/>
        <a:p>
          <a:endParaRPr lang="ru-RU"/>
        </a:p>
      </dgm:t>
    </dgm:pt>
    <dgm:pt modelId="{C2AFF7A6-2D5A-44FD-84FC-9D1B7C3DF19E}" type="pres">
      <dgm:prSet presAssocID="{4FD63FB9-63D6-41FB-8707-FC0D13479878}" presName="connTx" presStyleLbl="parChTrans1D2" presStyleIdx="1" presStyleCnt="9"/>
      <dgm:spPr/>
      <dgm:t>
        <a:bodyPr/>
        <a:lstStyle/>
        <a:p>
          <a:endParaRPr lang="ru-RU"/>
        </a:p>
      </dgm:t>
    </dgm:pt>
    <dgm:pt modelId="{D1C25263-CD72-4D87-972F-F39959752E74}" type="pres">
      <dgm:prSet presAssocID="{E7DB1606-2F4D-43F9-A039-43968BAFB583}" presName="node" presStyleLbl="node1" presStyleIdx="1" presStyleCnt="9" custScaleX="215787" custRadScaleRad="123056" custRadScaleInc="79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8C084-855B-40E3-B2DD-7EFE6EE5A1BF}" type="pres">
      <dgm:prSet presAssocID="{5746A576-C41D-421B-80BF-997DA939D8BD}" presName="Name9" presStyleLbl="parChTrans1D2" presStyleIdx="2" presStyleCnt="9"/>
      <dgm:spPr/>
      <dgm:t>
        <a:bodyPr/>
        <a:lstStyle/>
        <a:p>
          <a:endParaRPr lang="ru-RU"/>
        </a:p>
      </dgm:t>
    </dgm:pt>
    <dgm:pt modelId="{76ED0A60-3C91-4B33-BD9C-D1E1F6248233}" type="pres">
      <dgm:prSet presAssocID="{5746A576-C41D-421B-80BF-997DA939D8BD}" presName="connTx" presStyleLbl="parChTrans1D2" presStyleIdx="2" presStyleCnt="9"/>
      <dgm:spPr/>
      <dgm:t>
        <a:bodyPr/>
        <a:lstStyle/>
        <a:p>
          <a:endParaRPr lang="ru-RU"/>
        </a:p>
      </dgm:t>
    </dgm:pt>
    <dgm:pt modelId="{6D77FC1C-BE79-4E3C-8B13-E5BDBE98D7A6}" type="pres">
      <dgm:prSet presAssocID="{DF34D319-C940-491D-982A-951C3C7CBFB4}" presName="node" presStyleLbl="node1" presStyleIdx="2" presStyleCnt="9" custScaleX="238994" custRadScaleRad="119579" custRadScaleInc="24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464BB-0BDA-4895-8BE0-D00DE7FBC531}" type="pres">
      <dgm:prSet presAssocID="{A97A81CE-DC59-467A-BB76-518B24AF536E}" presName="Name9" presStyleLbl="parChTrans1D2" presStyleIdx="3" presStyleCnt="9"/>
      <dgm:spPr/>
      <dgm:t>
        <a:bodyPr/>
        <a:lstStyle/>
        <a:p>
          <a:endParaRPr lang="ru-RU"/>
        </a:p>
      </dgm:t>
    </dgm:pt>
    <dgm:pt modelId="{36130314-8CFC-43D9-AF66-A0FA63D0CAFD}" type="pres">
      <dgm:prSet presAssocID="{A97A81CE-DC59-467A-BB76-518B24AF536E}" presName="connTx" presStyleLbl="parChTrans1D2" presStyleIdx="3" presStyleCnt="9"/>
      <dgm:spPr/>
      <dgm:t>
        <a:bodyPr/>
        <a:lstStyle/>
        <a:p>
          <a:endParaRPr lang="ru-RU"/>
        </a:p>
      </dgm:t>
    </dgm:pt>
    <dgm:pt modelId="{9C3198D1-EF18-4629-BA33-525F299ADAFF}" type="pres">
      <dgm:prSet presAssocID="{507DC7EA-29D4-4BF8-93FB-591BEA8FC894}" presName="node" presStyleLbl="node1" presStyleIdx="3" presStyleCnt="9" custScaleX="271393" custRadScaleRad="124909" custRadScaleInc="-38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2F2D3-D510-4875-8932-9AD9139085D7}" type="pres">
      <dgm:prSet presAssocID="{2CB88CB0-D0A5-488E-B711-796A9CF41172}" presName="Name9" presStyleLbl="parChTrans1D2" presStyleIdx="4" presStyleCnt="9"/>
      <dgm:spPr/>
      <dgm:t>
        <a:bodyPr/>
        <a:lstStyle/>
        <a:p>
          <a:endParaRPr lang="ru-RU"/>
        </a:p>
      </dgm:t>
    </dgm:pt>
    <dgm:pt modelId="{AC6005C4-6C22-4EE5-AE89-6C44D5EE5A64}" type="pres">
      <dgm:prSet presAssocID="{2CB88CB0-D0A5-488E-B711-796A9CF41172}" presName="connTx" presStyleLbl="parChTrans1D2" presStyleIdx="4" presStyleCnt="9"/>
      <dgm:spPr/>
      <dgm:t>
        <a:bodyPr/>
        <a:lstStyle/>
        <a:p>
          <a:endParaRPr lang="ru-RU"/>
        </a:p>
      </dgm:t>
    </dgm:pt>
    <dgm:pt modelId="{5C674DD4-10F9-4C87-95D5-5F7E41C23F57}" type="pres">
      <dgm:prSet presAssocID="{DD5F7190-C405-4502-A6D8-46E1AC28D74E}" presName="node" presStyleLbl="node1" presStyleIdx="4" presStyleCnt="9" custRadScaleRad="93525" custRadScaleInc="-72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8EEBF-BC71-45D5-904B-FCDD775337F2}" type="pres">
      <dgm:prSet presAssocID="{7110A2D6-A736-4988-8F0B-9A7DBB62F48E}" presName="Name9" presStyleLbl="parChTrans1D2" presStyleIdx="5" presStyleCnt="9"/>
      <dgm:spPr/>
      <dgm:t>
        <a:bodyPr/>
        <a:lstStyle/>
        <a:p>
          <a:endParaRPr lang="ru-RU"/>
        </a:p>
      </dgm:t>
    </dgm:pt>
    <dgm:pt modelId="{DD5D4E5E-A7D1-4E61-8AC5-F8748B87E13A}" type="pres">
      <dgm:prSet presAssocID="{7110A2D6-A736-4988-8F0B-9A7DBB62F48E}" presName="connTx" presStyleLbl="parChTrans1D2" presStyleIdx="5" presStyleCnt="9"/>
      <dgm:spPr/>
      <dgm:t>
        <a:bodyPr/>
        <a:lstStyle/>
        <a:p>
          <a:endParaRPr lang="ru-RU"/>
        </a:p>
      </dgm:t>
    </dgm:pt>
    <dgm:pt modelId="{767FB939-B117-4700-B02B-87E14703CDA1}" type="pres">
      <dgm:prSet presAssocID="{1DCE117A-0F1F-434E-BDCB-7421C171AADD}" presName="node" presStyleLbl="node1" presStyleIdx="5" presStyleCnt="9" custScaleX="146392" custRadScaleRad="97509" custRadScaleInc="2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59F00-ACAB-47FB-BC36-C67FE011AD86}" type="pres">
      <dgm:prSet presAssocID="{58EB7097-714A-41D0-B530-FC6C0976E2B5}" presName="Name9" presStyleLbl="parChTrans1D2" presStyleIdx="6" presStyleCnt="9"/>
      <dgm:spPr/>
      <dgm:t>
        <a:bodyPr/>
        <a:lstStyle/>
        <a:p>
          <a:endParaRPr lang="ru-RU"/>
        </a:p>
      </dgm:t>
    </dgm:pt>
    <dgm:pt modelId="{1588D21E-369E-4018-8F40-F5105CF1C5AA}" type="pres">
      <dgm:prSet presAssocID="{58EB7097-714A-41D0-B530-FC6C0976E2B5}" presName="connTx" presStyleLbl="parChTrans1D2" presStyleIdx="6" presStyleCnt="9"/>
      <dgm:spPr/>
      <dgm:t>
        <a:bodyPr/>
        <a:lstStyle/>
        <a:p>
          <a:endParaRPr lang="ru-RU"/>
        </a:p>
      </dgm:t>
    </dgm:pt>
    <dgm:pt modelId="{A64A7835-0E21-4BD6-9FB3-B3252ED9FF1F}" type="pres">
      <dgm:prSet presAssocID="{37CE78D9-6474-4E92-8D40-E2CEDF4A4EE5}" presName="node" presStyleLbl="node1" presStyleIdx="6" presStyleCnt="9" custScaleX="133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8FC40C-1EAF-42C3-BCE5-4184853A1C6B}" type="pres">
      <dgm:prSet presAssocID="{56E663DA-63DF-4B6E-B0A5-A02680E92C33}" presName="Name9" presStyleLbl="parChTrans1D2" presStyleIdx="7" presStyleCnt="9"/>
      <dgm:spPr/>
      <dgm:t>
        <a:bodyPr/>
        <a:lstStyle/>
        <a:p>
          <a:endParaRPr lang="ru-RU"/>
        </a:p>
      </dgm:t>
    </dgm:pt>
    <dgm:pt modelId="{A8D9EA89-E78D-433B-A1A2-979E965BACD2}" type="pres">
      <dgm:prSet presAssocID="{56E663DA-63DF-4B6E-B0A5-A02680E92C33}" presName="connTx" presStyleLbl="parChTrans1D2" presStyleIdx="7" presStyleCnt="9"/>
      <dgm:spPr/>
      <dgm:t>
        <a:bodyPr/>
        <a:lstStyle/>
        <a:p>
          <a:endParaRPr lang="ru-RU"/>
        </a:p>
      </dgm:t>
    </dgm:pt>
    <dgm:pt modelId="{B95F1D76-AF00-4990-AE3F-ACB6C62BEB4A}" type="pres">
      <dgm:prSet presAssocID="{1D8A487B-6CEE-439C-980C-6FFAD9A02A72}" presName="node" presStyleLbl="node1" presStyleIdx="7" presStyleCnt="9" custScaleX="206514" custRadScaleRad="114686" custRadScaleInc="-20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8C37F9-963D-4BBA-BA3D-65DE59102DB7}" type="pres">
      <dgm:prSet presAssocID="{326BD669-FA34-4963-9289-5250AAC3D953}" presName="Name9" presStyleLbl="parChTrans1D2" presStyleIdx="8" presStyleCnt="9"/>
      <dgm:spPr/>
      <dgm:t>
        <a:bodyPr/>
        <a:lstStyle/>
        <a:p>
          <a:endParaRPr lang="ru-RU"/>
        </a:p>
      </dgm:t>
    </dgm:pt>
    <dgm:pt modelId="{E937E18F-84B9-4FD3-A67B-E379F24B2552}" type="pres">
      <dgm:prSet presAssocID="{326BD669-FA34-4963-9289-5250AAC3D953}" presName="connTx" presStyleLbl="parChTrans1D2" presStyleIdx="8" presStyleCnt="9"/>
      <dgm:spPr/>
      <dgm:t>
        <a:bodyPr/>
        <a:lstStyle/>
        <a:p>
          <a:endParaRPr lang="ru-RU"/>
        </a:p>
      </dgm:t>
    </dgm:pt>
    <dgm:pt modelId="{8D6932E3-085C-4DE6-80CE-EC2E293F1377}" type="pres">
      <dgm:prSet presAssocID="{70DAFC4B-AE9D-4390-92D8-C0F50482DC74}" presName="node" presStyleLbl="node1" presStyleIdx="8" presStyleCnt="9" custScaleX="304580" custRadScaleRad="131863" custRadScaleInc="-89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0368B7-97DE-4AFE-B1BE-B9B784AC0BE3}" srcId="{ED35C484-44E5-4838-9FB7-FC1069004174}" destId="{DD5F7190-C405-4502-A6D8-46E1AC28D74E}" srcOrd="4" destOrd="0" parTransId="{2CB88CB0-D0A5-488E-B711-796A9CF41172}" sibTransId="{556A62E9-BCA2-4EF3-836C-53023AA77962}"/>
    <dgm:cxn modelId="{6A9AC5F2-889A-4708-92BC-0A423DBF54B2}" type="presOf" srcId="{5746A576-C41D-421B-80BF-997DA939D8BD}" destId="{76ED0A60-3C91-4B33-BD9C-D1E1F6248233}" srcOrd="1" destOrd="0" presId="urn:microsoft.com/office/officeart/2005/8/layout/radial1"/>
    <dgm:cxn modelId="{629AAF85-9F56-4371-ACC0-7DBF8F226303}" type="presOf" srcId="{A3EB554D-0300-487E-9229-12684579698E}" destId="{3BA6104C-F556-46FD-BD0C-6B6A4C25CDA8}" srcOrd="0" destOrd="0" presId="urn:microsoft.com/office/officeart/2005/8/layout/radial1"/>
    <dgm:cxn modelId="{C0589E27-607F-463B-ACEF-32975A81457F}" srcId="{ED35C484-44E5-4838-9FB7-FC1069004174}" destId="{37CE78D9-6474-4E92-8D40-E2CEDF4A4EE5}" srcOrd="6" destOrd="0" parTransId="{58EB7097-714A-41D0-B530-FC6C0976E2B5}" sibTransId="{F532D327-154B-446B-AB3E-672D9A26561A}"/>
    <dgm:cxn modelId="{1A616972-044C-479C-8449-281CC2A5DA72}" type="presOf" srcId="{F7EDE355-115A-493F-B739-C2E07F6DF52F}" destId="{CC40D27E-16CA-41FA-8275-E869BD434974}" srcOrd="1" destOrd="0" presId="urn:microsoft.com/office/officeart/2005/8/layout/radial1"/>
    <dgm:cxn modelId="{9422AFDB-A085-4997-983F-F41566E22B0D}" type="presOf" srcId="{326BD669-FA34-4963-9289-5250AAC3D953}" destId="{E937E18F-84B9-4FD3-A67B-E379F24B2552}" srcOrd="1" destOrd="0" presId="urn:microsoft.com/office/officeart/2005/8/layout/radial1"/>
    <dgm:cxn modelId="{835534A9-D6B8-47FA-BD05-1D2FF589B68A}" type="presOf" srcId="{58EB7097-714A-41D0-B530-FC6C0976E2B5}" destId="{1588D21E-369E-4018-8F40-F5105CF1C5AA}" srcOrd="1" destOrd="0" presId="urn:microsoft.com/office/officeart/2005/8/layout/radial1"/>
    <dgm:cxn modelId="{3475FB2C-5A17-40C0-B8C8-1D47326FC857}" type="presOf" srcId="{58EB7097-714A-41D0-B530-FC6C0976E2B5}" destId="{2B259F00-ACAB-47FB-BC36-C67FE011AD86}" srcOrd="0" destOrd="0" presId="urn:microsoft.com/office/officeart/2005/8/layout/radial1"/>
    <dgm:cxn modelId="{510ABB4A-81CD-4BC9-BD78-E317222D8546}" type="presOf" srcId="{70DAFC4B-AE9D-4390-92D8-C0F50482DC74}" destId="{8D6932E3-085C-4DE6-80CE-EC2E293F1377}" srcOrd="0" destOrd="0" presId="urn:microsoft.com/office/officeart/2005/8/layout/radial1"/>
    <dgm:cxn modelId="{2D556202-4E82-4D0F-8BEF-611F358F662D}" srcId="{ED35C484-44E5-4838-9FB7-FC1069004174}" destId="{1D8A487B-6CEE-439C-980C-6FFAD9A02A72}" srcOrd="7" destOrd="0" parTransId="{56E663DA-63DF-4B6E-B0A5-A02680E92C33}" sibTransId="{3CA3FCDF-D2E4-4762-A0B6-2037E437B6BB}"/>
    <dgm:cxn modelId="{21AF3E90-3225-4A4F-BC21-7653D5E337D0}" type="presOf" srcId="{DF34D319-C940-491D-982A-951C3C7CBFB4}" destId="{6D77FC1C-BE79-4E3C-8B13-E5BDBE98D7A6}" srcOrd="0" destOrd="0" presId="urn:microsoft.com/office/officeart/2005/8/layout/radial1"/>
    <dgm:cxn modelId="{77C0A738-BFE5-4422-8478-E809037C3FBC}" srcId="{ED35C484-44E5-4838-9FB7-FC1069004174}" destId="{70DAFC4B-AE9D-4390-92D8-C0F50482DC74}" srcOrd="8" destOrd="0" parTransId="{326BD669-FA34-4963-9289-5250AAC3D953}" sibTransId="{63E8DE3A-43A9-4A40-A637-50A953803A5A}"/>
    <dgm:cxn modelId="{FEA9E9F5-0E16-4CBA-AB3A-0178BCACF685}" type="presOf" srcId="{326BD669-FA34-4963-9289-5250AAC3D953}" destId="{FC8C37F9-963D-4BBA-BA3D-65DE59102DB7}" srcOrd="0" destOrd="0" presId="urn:microsoft.com/office/officeart/2005/8/layout/radial1"/>
    <dgm:cxn modelId="{9C7E6879-5351-4DC6-8B66-08171D2A6688}" type="presOf" srcId="{F7EDE355-115A-493F-B739-C2E07F6DF52F}" destId="{E338C77D-103F-4798-9783-BE9B12881900}" srcOrd="0" destOrd="0" presId="urn:microsoft.com/office/officeart/2005/8/layout/radial1"/>
    <dgm:cxn modelId="{A825E241-49FB-4BF2-B3E0-9753FA343487}" type="presOf" srcId="{A97A81CE-DC59-467A-BB76-518B24AF536E}" destId="{36130314-8CFC-43D9-AF66-A0FA63D0CAFD}" srcOrd="1" destOrd="0" presId="urn:microsoft.com/office/officeart/2005/8/layout/radial1"/>
    <dgm:cxn modelId="{121AD479-4A58-497E-95C7-2DE67E1B5DDC}" type="presOf" srcId="{DD5F7190-C405-4502-A6D8-46E1AC28D74E}" destId="{5C674DD4-10F9-4C87-95D5-5F7E41C23F57}" srcOrd="0" destOrd="0" presId="urn:microsoft.com/office/officeart/2005/8/layout/radial1"/>
    <dgm:cxn modelId="{DABFF194-87B5-4EE6-83A6-7BA5376B371A}" type="presOf" srcId="{2CB88CB0-D0A5-488E-B711-796A9CF41172}" destId="{2092F2D3-D510-4875-8932-9AD9139085D7}" srcOrd="0" destOrd="0" presId="urn:microsoft.com/office/officeart/2005/8/layout/radial1"/>
    <dgm:cxn modelId="{CE8A7840-1974-40F6-A591-62CB2E9BE9D0}" type="presOf" srcId="{E7DB1606-2F4D-43F9-A039-43968BAFB583}" destId="{D1C25263-CD72-4D87-972F-F39959752E74}" srcOrd="0" destOrd="0" presId="urn:microsoft.com/office/officeart/2005/8/layout/radial1"/>
    <dgm:cxn modelId="{D5158AA2-D688-44D2-972B-3F9FD01A924A}" type="presOf" srcId="{A97A81CE-DC59-467A-BB76-518B24AF536E}" destId="{BF9464BB-0BDA-4895-8BE0-D00DE7FBC531}" srcOrd="0" destOrd="0" presId="urn:microsoft.com/office/officeart/2005/8/layout/radial1"/>
    <dgm:cxn modelId="{A9404193-0FD2-4570-B8A3-C0094214CBF5}" type="presOf" srcId="{1DCE117A-0F1F-434E-BDCB-7421C171AADD}" destId="{767FB939-B117-4700-B02B-87E14703CDA1}" srcOrd="0" destOrd="0" presId="urn:microsoft.com/office/officeart/2005/8/layout/radial1"/>
    <dgm:cxn modelId="{4A7EECED-4BF8-40EE-9600-42CE66F052A1}" type="presOf" srcId="{4FD63FB9-63D6-41FB-8707-FC0D13479878}" destId="{C2AFF7A6-2D5A-44FD-84FC-9D1B7C3DF19E}" srcOrd="1" destOrd="0" presId="urn:microsoft.com/office/officeart/2005/8/layout/radial1"/>
    <dgm:cxn modelId="{0573FD90-2335-4FDD-A25B-2F670CBC6F06}" type="presOf" srcId="{E4BD88BC-BCEA-4AFA-B2B8-F658CB4B3237}" destId="{9A93363C-ED46-4297-B0F8-64CA639EBC01}" srcOrd="0" destOrd="0" presId="urn:microsoft.com/office/officeart/2005/8/layout/radial1"/>
    <dgm:cxn modelId="{5681EDA3-0F6E-467C-B556-A86AA62BB0D0}" srcId="{ED35C484-44E5-4838-9FB7-FC1069004174}" destId="{1DCE117A-0F1F-434E-BDCB-7421C171AADD}" srcOrd="5" destOrd="0" parTransId="{7110A2D6-A736-4988-8F0B-9A7DBB62F48E}" sibTransId="{213E60B7-36AC-46DA-87AE-F1540986735B}"/>
    <dgm:cxn modelId="{4DA9012E-7F49-48B9-867B-76F51D7BC801}" srcId="{ED35C484-44E5-4838-9FB7-FC1069004174}" destId="{DF34D319-C940-491D-982A-951C3C7CBFB4}" srcOrd="2" destOrd="0" parTransId="{5746A576-C41D-421B-80BF-997DA939D8BD}" sibTransId="{7E9F0A7D-8484-4A75-863A-ADEDACB11B17}"/>
    <dgm:cxn modelId="{8CC5B8E0-9500-444F-871D-A9BBB07F9595}" type="presOf" srcId="{4FD63FB9-63D6-41FB-8707-FC0D13479878}" destId="{398A0478-07FA-4E0F-A338-1AE8B0D06C46}" srcOrd="0" destOrd="0" presId="urn:microsoft.com/office/officeart/2005/8/layout/radial1"/>
    <dgm:cxn modelId="{CD7A5835-BE22-4DBE-A5D7-C685E5924F2C}" type="presOf" srcId="{37CE78D9-6474-4E92-8D40-E2CEDF4A4EE5}" destId="{A64A7835-0E21-4BD6-9FB3-B3252ED9FF1F}" srcOrd="0" destOrd="0" presId="urn:microsoft.com/office/officeart/2005/8/layout/radial1"/>
    <dgm:cxn modelId="{0BF68814-6B02-4566-9FF1-93FDF3BC4485}" type="presOf" srcId="{2CB88CB0-D0A5-488E-B711-796A9CF41172}" destId="{AC6005C4-6C22-4EE5-AE89-6C44D5EE5A64}" srcOrd="1" destOrd="0" presId="urn:microsoft.com/office/officeart/2005/8/layout/radial1"/>
    <dgm:cxn modelId="{48F185B7-A586-4051-9EFA-BB5E8030C157}" srcId="{ED35C484-44E5-4838-9FB7-FC1069004174}" destId="{A3EB554D-0300-487E-9229-12684579698E}" srcOrd="0" destOrd="0" parTransId="{F7EDE355-115A-493F-B739-C2E07F6DF52F}" sibTransId="{8F78B72A-1B99-4864-B4F8-7C7C7F178605}"/>
    <dgm:cxn modelId="{C54A02CB-4FC9-422B-9E43-1324B0FE4E7C}" type="presOf" srcId="{5746A576-C41D-421B-80BF-997DA939D8BD}" destId="{1A28C084-855B-40E3-B2DD-7EFE6EE5A1BF}" srcOrd="0" destOrd="0" presId="urn:microsoft.com/office/officeart/2005/8/layout/radial1"/>
    <dgm:cxn modelId="{E0A90F3F-1FA8-4959-AC46-070BEDFDAF69}" type="presOf" srcId="{7110A2D6-A736-4988-8F0B-9A7DBB62F48E}" destId="{0C38EEBF-BC71-45D5-904B-FCDD775337F2}" srcOrd="0" destOrd="0" presId="urn:microsoft.com/office/officeart/2005/8/layout/radial1"/>
    <dgm:cxn modelId="{02036B2F-2EC6-48A7-BD80-8058C01E0B80}" srcId="{ED35C484-44E5-4838-9FB7-FC1069004174}" destId="{507DC7EA-29D4-4BF8-93FB-591BEA8FC894}" srcOrd="3" destOrd="0" parTransId="{A97A81CE-DC59-467A-BB76-518B24AF536E}" sibTransId="{C150E1AD-0467-4E48-9521-2C638D87B1D0}"/>
    <dgm:cxn modelId="{298A9B6D-51A3-4ACF-97F6-49EDDD296018}" type="presOf" srcId="{56E663DA-63DF-4B6E-B0A5-A02680E92C33}" destId="{A8D9EA89-E78D-433B-A1A2-979E965BACD2}" srcOrd="1" destOrd="0" presId="urn:microsoft.com/office/officeart/2005/8/layout/radial1"/>
    <dgm:cxn modelId="{FD3EFC4E-DEE4-4439-B2AD-2FB4CEEE4B10}" srcId="{E4BD88BC-BCEA-4AFA-B2B8-F658CB4B3237}" destId="{ED35C484-44E5-4838-9FB7-FC1069004174}" srcOrd="0" destOrd="0" parTransId="{45AB90D7-760E-421E-B51F-DAB7DCAC343E}" sibTransId="{55CE0C8D-7A3D-4370-B33A-39BC3344A175}"/>
    <dgm:cxn modelId="{3AD8405E-4705-42D9-83CF-02DDA9F80E01}" srcId="{ED35C484-44E5-4838-9FB7-FC1069004174}" destId="{E7DB1606-2F4D-43F9-A039-43968BAFB583}" srcOrd="1" destOrd="0" parTransId="{4FD63FB9-63D6-41FB-8707-FC0D13479878}" sibTransId="{222D9979-E67B-4683-8C0D-713F84F9C37F}"/>
    <dgm:cxn modelId="{76FC66CA-498B-4370-8D0A-D91E7268EF7A}" type="presOf" srcId="{507DC7EA-29D4-4BF8-93FB-591BEA8FC894}" destId="{9C3198D1-EF18-4629-BA33-525F299ADAFF}" srcOrd="0" destOrd="0" presId="urn:microsoft.com/office/officeart/2005/8/layout/radial1"/>
    <dgm:cxn modelId="{3EB819EA-392C-4F54-9D76-0BEB19A2BD80}" type="presOf" srcId="{7110A2D6-A736-4988-8F0B-9A7DBB62F48E}" destId="{DD5D4E5E-A7D1-4E61-8AC5-F8748B87E13A}" srcOrd="1" destOrd="0" presId="urn:microsoft.com/office/officeart/2005/8/layout/radial1"/>
    <dgm:cxn modelId="{3A45A412-E7D8-4B04-9B36-15BA93E6E25C}" type="presOf" srcId="{56E663DA-63DF-4B6E-B0A5-A02680E92C33}" destId="{868FC40C-1EAF-42C3-BCE5-4184853A1C6B}" srcOrd="0" destOrd="0" presId="urn:microsoft.com/office/officeart/2005/8/layout/radial1"/>
    <dgm:cxn modelId="{59258AEA-0284-4490-AD7C-36A3B978DACE}" type="presOf" srcId="{ED35C484-44E5-4838-9FB7-FC1069004174}" destId="{2BA40BF5-CEAE-4E8C-A803-EB06B957A590}" srcOrd="0" destOrd="0" presId="urn:microsoft.com/office/officeart/2005/8/layout/radial1"/>
    <dgm:cxn modelId="{2FCA9BAE-DFC9-4374-9210-1DAD3DB3FE4F}" type="presOf" srcId="{1D8A487B-6CEE-439C-980C-6FFAD9A02A72}" destId="{B95F1D76-AF00-4990-AE3F-ACB6C62BEB4A}" srcOrd="0" destOrd="0" presId="urn:microsoft.com/office/officeart/2005/8/layout/radial1"/>
    <dgm:cxn modelId="{6415B3EF-6E3E-4723-ADE2-087E94EF35AE}" type="presParOf" srcId="{9A93363C-ED46-4297-B0F8-64CA639EBC01}" destId="{2BA40BF5-CEAE-4E8C-A803-EB06B957A590}" srcOrd="0" destOrd="0" presId="urn:microsoft.com/office/officeart/2005/8/layout/radial1"/>
    <dgm:cxn modelId="{DC75BDF1-9A30-4B0C-A962-1B5DF9F65795}" type="presParOf" srcId="{9A93363C-ED46-4297-B0F8-64CA639EBC01}" destId="{E338C77D-103F-4798-9783-BE9B12881900}" srcOrd="1" destOrd="0" presId="urn:microsoft.com/office/officeart/2005/8/layout/radial1"/>
    <dgm:cxn modelId="{8AE08D3C-9E0E-48A9-864A-C60A0B8CD31D}" type="presParOf" srcId="{E338C77D-103F-4798-9783-BE9B12881900}" destId="{CC40D27E-16CA-41FA-8275-E869BD434974}" srcOrd="0" destOrd="0" presId="urn:microsoft.com/office/officeart/2005/8/layout/radial1"/>
    <dgm:cxn modelId="{85519FEA-1D5F-4792-9EDB-DA968DB0A24C}" type="presParOf" srcId="{9A93363C-ED46-4297-B0F8-64CA639EBC01}" destId="{3BA6104C-F556-46FD-BD0C-6B6A4C25CDA8}" srcOrd="2" destOrd="0" presId="urn:microsoft.com/office/officeart/2005/8/layout/radial1"/>
    <dgm:cxn modelId="{E0182BC8-FCC2-4096-A7F0-FEDDED6EA512}" type="presParOf" srcId="{9A93363C-ED46-4297-B0F8-64CA639EBC01}" destId="{398A0478-07FA-4E0F-A338-1AE8B0D06C46}" srcOrd="3" destOrd="0" presId="urn:microsoft.com/office/officeart/2005/8/layout/radial1"/>
    <dgm:cxn modelId="{DA29AA73-AD5B-4927-B574-E25625239114}" type="presParOf" srcId="{398A0478-07FA-4E0F-A338-1AE8B0D06C46}" destId="{C2AFF7A6-2D5A-44FD-84FC-9D1B7C3DF19E}" srcOrd="0" destOrd="0" presId="urn:microsoft.com/office/officeart/2005/8/layout/radial1"/>
    <dgm:cxn modelId="{51782749-1B44-40E1-9ADE-DD4360D4285E}" type="presParOf" srcId="{9A93363C-ED46-4297-B0F8-64CA639EBC01}" destId="{D1C25263-CD72-4D87-972F-F39959752E74}" srcOrd="4" destOrd="0" presId="urn:microsoft.com/office/officeart/2005/8/layout/radial1"/>
    <dgm:cxn modelId="{5D086F5B-7CDA-4C1E-A9A3-798A475DAEAE}" type="presParOf" srcId="{9A93363C-ED46-4297-B0F8-64CA639EBC01}" destId="{1A28C084-855B-40E3-B2DD-7EFE6EE5A1BF}" srcOrd="5" destOrd="0" presId="urn:microsoft.com/office/officeart/2005/8/layout/radial1"/>
    <dgm:cxn modelId="{3790B351-3271-4073-8B97-7C7C22D3A2FC}" type="presParOf" srcId="{1A28C084-855B-40E3-B2DD-7EFE6EE5A1BF}" destId="{76ED0A60-3C91-4B33-BD9C-D1E1F6248233}" srcOrd="0" destOrd="0" presId="urn:microsoft.com/office/officeart/2005/8/layout/radial1"/>
    <dgm:cxn modelId="{E966CAF2-D2C7-4FB9-A3A6-38CFBDA3F9F1}" type="presParOf" srcId="{9A93363C-ED46-4297-B0F8-64CA639EBC01}" destId="{6D77FC1C-BE79-4E3C-8B13-E5BDBE98D7A6}" srcOrd="6" destOrd="0" presId="urn:microsoft.com/office/officeart/2005/8/layout/radial1"/>
    <dgm:cxn modelId="{45C2F1D4-31BB-4E44-A66B-A74089A2BCDB}" type="presParOf" srcId="{9A93363C-ED46-4297-B0F8-64CA639EBC01}" destId="{BF9464BB-0BDA-4895-8BE0-D00DE7FBC531}" srcOrd="7" destOrd="0" presId="urn:microsoft.com/office/officeart/2005/8/layout/radial1"/>
    <dgm:cxn modelId="{933EB152-AAB7-4DCD-B7D6-B697F654C0F3}" type="presParOf" srcId="{BF9464BB-0BDA-4895-8BE0-D00DE7FBC531}" destId="{36130314-8CFC-43D9-AF66-A0FA63D0CAFD}" srcOrd="0" destOrd="0" presId="urn:microsoft.com/office/officeart/2005/8/layout/radial1"/>
    <dgm:cxn modelId="{CAA824F3-ECA1-4EFD-86BA-AD1C100549AC}" type="presParOf" srcId="{9A93363C-ED46-4297-B0F8-64CA639EBC01}" destId="{9C3198D1-EF18-4629-BA33-525F299ADAFF}" srcOrd="8" destOrd="0" presId="urn:microsoft.com/office/officeart/2005/8/layout/radial1"/>
    <dgm:cxn modelId="{30AB887F-FB6C-406A-94ED-7C369F335D08}" type="presParOf" srcId="{9A93363C-ED46-4297-B0F8-64CA639EBC01}" destId="{2092F2D3-D510-4875-8932-9AD9139085D7}" srcOrd="9" destOrd="0" presId="urn:microsoft.com/office/officeart/2005/8/layout/radial1"/>
    <dgm:cxn modelId="{A7BDAF2E-E713-4B75-8F98-3E38CB1E4C95}" type="presParOf" srcId="{2092F2D3-D510-4875-8932-9AD9139085D7}" destId="{AC6005C4-6C22-4EE5-AE89-6C44D5EE5A64}" srcOrd="0" destOrd="0" presId="urn:microsoft.com/office/officeart/2005/8/layout/radial1"/>
    <dgm:cxn modelId="{F1AB9083-9A9B-4167-A41E-FAD05D5A4F06}" type="presParOf" srcId="{9A93363C-ED46-4297-B0F8-64CA639EBC01}" destId="{5C674DD4-10F9-4C87-95D5-5F7E41C23F57}" srcOrd="10" destOrd="0" presId="urn:microsoft.com/office/officeart/2005/8/layout/radial1"/>
    <dgm:cxn modelId="{80995816-58A9-45B5-B698-A9274CC36071}" type="presParOf" srcId="{9A93363C-ED46-4297-B0F8-64CA639EBC01}" destId="{0C38EEBF-BC71-45D5-904B-FCDD775337F2}" srcOrd="11" destOrd="0" presId="urn:microsoft.com/office/officeart/2005/8/layout/radial1"/>
    <dgm:cxn modelId="{7EE70DEC-23A2-47BD-AEBD-8E678BB7D7BB}" type="presParOf" srcId="{0C38EEBF-BC71-45D5-904B-FCDD775337F2}" destId="{DD5D4E5E-A7D1-4E61-8AC5-F8748B87E13A}" srcOrd="0" destOrd="0" presId="urn:microsoft.com/office/officeart/2005/8/layout/radial1"/>
    <dgm:cxn modelId="{77E6F195-39E4-4938-A226-FBAF49B5D1A7}" type="presParOf" srcId="{9A93363C-ED46-4297-B0F8-64CA639EBC01}" destId="{767FB939-B117-4700-B02B-87E14703CDA1}" srcOrd="12" destOrd="0" presId="urn:microsoft.com/office/officeart/2005/8/layout/radial1"/>
    <dgm:cxn modelId="{F7C13828-B1FA-4260-A5EF-7A8FB5F231A7}" type="presParOf" srcId="{9A93363C-ED46-4297-B0F8-64CA639EBC01}" destId="{2B259F00-ACAB-47FB-BC36-C67FE011AD86}" srcOrd="13" destOrd="0" presId="urn:microsoft.com/office/officeart/2005/8/layout/radial1"/>
    <dgm:cxn modelId="{0498008B-2C4D-44BC-9E1E-042694CD5676}" type="presParOf" srcId="{2B259F00-ACAB-47FB-BC36-C67FE011AD86}" destId="{1588D21E-369E-4018-8F40-F5105CF1C5AA}" srcOrd="0" destOrd="0" presId="urn:microsoft.com/office/officeart/2005/8/layout/radial1"/>
    <dgm:cxn modelId="{5C64049C-6A68-494C-8BB5-84D578DC8DE3}" type="presParOf" srcId="{9A93363C-ED46-4297-B0F8-64CA639EBC01}" destId="{A64A7835-0E21-4BD6-9FB3-B3252ED9FF1F}" srcOrd="14" destOrd="0" presId="urn:microsoft.com/office/officeart/2005/8/layout/radial1"/>
    <dgm:cxn modelId="{FEFCAD1D-DCCD-43EA-A59F-D9B18CAFECC9}" type="presParOf" srcId="{9A93363C-ED46-4297-B0F8-64CA639EBC01}" destId="{868FC40C-1EAF-42C3-BCE5-4184853A1C6B}" srcOrd="15" destOrd="0" presId="urn:microsoft.com/office/officeart/2005/8/layout/radial1"/>
    <dgm:cxn modelId="{025D5209-162F-4D99-AFE7-BAEC852B70E2}" type="presParOf" srcId="{868FC40C-1EAF-42C3-BCE5-4184853A1C6B}" destId="{A8D9EA89-E78D-433B-A1A2-979E965BACD2}" srcOrd="0" destOrd="0" presId="urn:microsoft.com/office/officeart/2005/8/layout/radial1"/>
    <dgm:cxn modelId="{3BCF4E02-D58A-4846-B8EC-7C4914A60D2F}" type="presParOf" srcId="{9A93363C-ED46-4297-B0F8-64CA639EBC01}" destId="{B95F1D76-AF00-4990-AE3F-ACB6C62BEB4A}" srcOrd="16" destOrd="0" presId="urn:microsoft.com/office/officeart/2005/8/layout/radial1"/>
    <dgm:cxn modelId="{427DBAAE-4D8D-4755-A1A1-661FCC1A43C8}" type="presParOf" srcId="{9A93363C-ED46-4297-B0F8-64CA639EBC01}" destId="{FC8C37F9-963D-4BBA-BA3D-65DE59102DB7}" srcOrd="17" destOrd="0" presId="urn:microsoft.com/office/officeart/2005/8/layout/radial1"/>
    <dgm:cxn modelId="{F051D5F1-73C5-4CBF-9BB4-D53EA3C17797}" type="presParOf" srcId="{FC8C37F9-963D-4BBA-BA3D-65DE59102DB7}" destId="{E937E18F-84B9-4FD3-A67B-E379F24B2552}" srcOrd="0" destOrd="0" presId="urn:microsoft.com/office/officeart/2005/8/layout/radial1"/>
    <dgm:cxn modelId="{CA08EF51-FEA9-4FBE-B816-B59776F73CA6}" type="presParOf" srcId="{9A93363C-ED46-4297-B0F8-64CA639EBC01}" destId="{8D6932E3-085C-4DE6-80CE-EC2E293F1377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BD88BC-BCEA-4AFA-B2B8-F658CB4B3237}" type="doc">
      <dgm:prSet loTypeId="urn:microsoft.com/office/officeart/2005/8/layout/radial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D35C484-44E5-4838-9FB7-FC1069004174}">
      <dgm:prSet phldrT="[Текст]" custT="1"/>
      <dgm:spPr/>
      <dgm:t>
        <a:bodyPr/>
        <a:lstStyle/>
        <a:p>
          <a:r>
            <a:rPr lang="ru-RU" sz="1800" dirty="0" smtClean="0"/>
            <a:t>ПОСЛЕДСТВИЯ </a:t>
          </a:r>
          <a:endParaRPr lang="ru-RU" sz="1800" dirty="0"/>
        </a:p>
      </dgm:t>
    </dgm:pt>
    <dgm:pt modelId="{45AB90D7-760E-421E-B51F-DAB7DCAC343E}" type="parTrans" cxnId="{FD3EFC4E-DEE4-4439-B2AD-2FB4CEEE4B10}">
      <dgm:prSet/>
      <dgm:spPr/>
      <dgm:t>
        <a:bodyPr/>
        <a:lstStyle/>
        <a:p>
          <a:endParaRPr lang="ru-RU"/>
        </a:p>
      </dgm:t>
    </dgm:pt>
    <dgm:pt modelId="{55CE0C8D-7A3D-4370-B33A-39BC3344A175}" type="sibTrans" cxnId="{FD3EFC4E-DEE4-4439-B2AD-2FB4CEEE4B10}">
      <dgm:prSet/>
      <dgm:spPr/>
      <dgm:t>
        <a:bodyPr/>
        <a:lstStyle/>
        <a:p>
          <a:endParaRPr lang="ru-RU"/>
        </a:p>
      </dgm:t>
    </dgm:pt>
    <dgm:pt modelId="{A3EB554D-0300-487E-9229-12684579698E}">
      <dgm:prSet phldrT="[Текст]" custT="1"/>
      <dgm:spPr/>
      <dgm:t>
        <a:bodyPr/>
        <a:lstStyle/>
        <a:p>
          <a:r>
            <a:rPr lang="ru-RU" sz="1800" dirty="0" smtClean="0"/>
            <a:t>Ухудшение</a:t>
          </a:r>
          <a:r>
            <a:rPr lang="ru-RU" sz="1800" baseline="0" dirty="0" smtClean="0"/>
            <a:t> </a:t>
          </a:r>
          <a:r>
            <a:rPr lang="ru-RU" sz="1800" baseline="0" dirty="0" err="1" smtClean="0"/>
            <a:t>водообмена</a:t>
          </a:r>
          <a:r>
            <a:rPr lang="ru-RU" sz="1800" baseline="0" dirty="0" smtClean="0"/>
            <a:t> между поверхностным и донным слоем </a:t>
          </a:r>
          <a:endParaRPr lang="ru-RU" sz="1800" dirty="0"/>
        </a:p>
      </dgm:t>
    </dgm:pt>
    <dgm:pt modelId="{F7EDE355-115A-493F-B739-C2E07F6DF52F}" type="parTrans" cxnId="{48F185B7-A586-4051-9EFA-BB5E8030C157}">
      <dgm:prSet/>
      <dgm:spPr/>
      <dgm:t>
        <a:bodyPr/>
        <a:lstStyle/>
        <a:p>
          <a:endParaRPr lang="ru-RU"/>
        </a:p>
      </dgm:t>
    </dgm:pt>
    <dgm:pt modelId="{8F78B72A-1B99-4864-B4F8-7C7C7F178605}" type="sibTrans" cxnId="{48F185B7-A586-4051-9EFA-BB5E8030C157}">
      <dgm:prSet/>
      <dgm:spPr/>
      <dgm:t>
        <a:bodyPr/>
        <a:lstStyle/>
        <a:p>
          <a:endParaRPr lang="ru-RU"/>
        </a:p>
      </dgm:t>
    </dgm:pt>
    <dgm:pt modelId="{E7DB1606-2F4D-43F9-A039-43968BAFB583}">
      <dgm:prSet phldrT="[Текст]" custT="1"/>
      <dgm:spPr/>
      <dgm:t>
        <a:bodyPr/>
        <a:lstStyle/>
        <a:p>
          <a:r>
            <a:rPr lang="ru-RU" sz="1800" dirty="0" smtClean="0"/>
            <a:t>Уменьшение</a:t>
          </a:r>
          <a:r>
            <a:rPr lang="ru-RU" sz="1800" baseline="0" dirty="0" smtClean="0"/>
            <a:t> растворимости кислорода</a:t>
          </a:r>
          <a:endParaRPr lang="ru-RU" sz="1800" dirty="0"/>
        </a:p>
      </dgm:t>
    </dgm:pt>
    <dgm:pt modelId="{4FD63FB9-63D6-41FB-8707-FC0D13479878}" type="parTrans" cxnId="{3AD8405E-4705-42D9-83CF-02DDA9F80E01}">
      <dgm:prSet/>
      <dgm:spPr/>
      <dgm:t>
        <a:bodyPr/>
        <a:lstStyle/>
        <a:p>
          <a:endParaRPr lang="ru-RU"/>
        </a:p>
      </dgm:t>
    </dgm:pt>
    <dgm:pt modelId="{222D9979-E67B-4683-8C0D-713F84F9C37F}" type="sibTrans" cxnId="{3AD8405E-4705-42D9-83CF-02DDA9F80E01}">
      <dgm:prSet/>
      <dgm:spPr/>
      <dgm:t>
        <a:bodyPr/>
        <a:lstStyle/>
        <a:p>
          <a:endParaRPr lang="ru-RU"/>
        </a:p>
      </dgm:t>
    </dgm:pt>
    <dgm:pt modelId="{DF34D319-C940-491D-982A-951C3C7CBFB4}">
      <dgm:prSet phldrT="[Текст]" custT="1"/>
      <dgm:spPr/>
      <dgm:t>
        <a:bodyPr/>
        <a:lstStyle/>
        <a:p>
          <a:r>
            <a:rPr lang="ru-RU" sz="1800" dirty="0" smtClean="0"/>
            <a:t>Повышение температуры в водоемах на 6-8°С</a:t>
          </a:r>
          <a:endParaRPr lang="ru-RU" sz="1800" dirty="0"/>
        </a:p>
      </dgm:t>
    </dgm:pt>
    <dgm:pt modelId="{5746A576-C41D-421B-80BF-997DA939D8BD}" type="parTrans" cxnId="{4DA9012E-7F49-48B9-867B-76F51D7BC801}">
      <dgm:prSet/>
      <dgm:spPr/>
      <dgm:t>
        <a:bodyPr/>
        <a:lstStyle/>
        <a:p>
          <a:endParaRPr lang="ru-RU"/>
        </a:p>
      </dgm:t>
    </dgm:pt>
    <dgm:pt modelId="{7E9F0A7D-8484-4A75-863A-ADEDACB11B17}" type="sibTrans" cxnId="{4DA9012E-7F49-48B9-867B-76F51D7BC801}">
      <dgm:prSet/>
      <dgm:spPr/>
      <dgm:t>
        <a:bodyPr/>
        <a:lstStyle/>
        <a:p>
          <a:endParaRPr lang="ru-RU"/>
        </a:p>
      </dgm:t>
    </dgm:pt>
    <dgm:pt modelId="{9A93363C-ED46-4297-B0F8-64CA639EBC01}" type="pres">
      <dgm:prSet presAssocID="{E4BD88BC-BCEA-4AFA-B2B8-F658CB4B323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A40BF5-CEAE-4E8C-A803-EB06B957A590}" type="pres">
      <dgm:prSet presAssocID="{ED35C484-44E5-4838-9FB7-FC1069004174}" presName="centerShape" presStyleLbl="node0" presStyleIdx="0" presStyleCnt="1" custScaleX="158651" custScaleY="82841"/>
      <dgm:spPr/>
      <dgm:t>
        <a:bodyPr/>
        <a:lstStyle/>
        <a:p>
          <a:endParaRPr lang="ru-RU"/>
        </a:p>
      </dgm:t>
    </dgm:pt>
    <dgm:pt modelId="{E338C77D-103F-4798-9783-BE9B12881900}" type="pres">
      <dgm:prSet presAssocID="{F7EDE355-115A-493F-B739-C2E07F6DF52F}" presName="Name9" presStyleLbl="parChTrans1D2" presStyleIdx="0" presStyleCnt="3"/>
      <dgm:spPr/>
      <dgm:t>
        <a:bodyPr/>
        <a:lstStyle/>
        <a:p>
          <a:endParaRPr lang="ru-RU"/>
        </a:p>
      </dgm:t>
    </dgm:pt>
    <dgm:pt modelId="{CC40D27E-16CA-41FA-8275-E869BD434974}" type="pres">
      <dgm:prSet presAssocID="{F7EDE355-115A-493F-B739-C2E07F6DF52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3BA6104C-F556-46FD-BD0C-6B6A4C25CDA8}" type="pres">
      <dgm:prSet presAssocID="{A3EB554D-0300-487E-9229-12684579698E}" presName="node" presStyleLbl="node1" presStyleIdx="0" presStyleCnt="3" custScaleX="187071" custRadScaleRad="104423" custRadScaleInc="-60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A0478-07FA-4E0F-A338-1AE8B0D06C46}" type="pres">
      <dgm:prSet presAssocID="{4FD63FB9-63D6-41FB-8707-FC0D13479878}" presName="Name9" presStyleLbl="parChTrans1D2" presStyleIdx="1" presStyleCnt="3"/>
      <dgm:spPr/>
      <dgm:t>
        <a:bodyPr/>
        <a:lstStyle/>
        <a:p>
          <a:endParaRPr lang="ru-RU"/>
        </a:p>
      </dgm:t>
    </dgm:pt>
    <dgm:pt modelId="{C2AFF7A6-2D5A-44FD-84FC-9D1B7C3DF19E}" type="pres">
      <dgm:prSet presAssocID="{4FD63FB9-63D6-41FB-8707-FC0D13479878}" presName="connTx" presStyleLbl="parChTrans1D2" presStyleIdx="1" presStyleCnt="3"/>
      <dgm:spPr/>
      <dgm:t>
        <a:bodyPr/>
        <a:lstStyle/>
        <a:p>
          <a:endParaRPr lang="ru-RU"/>
        </a:p>
      </dgm:t>
    </dgm:pt>
    <dgm:pt modelId="{D1C25263-CD72-4D87-972F-F39959752E74}" type="pres">
      <dgm:prSet presAssocID="{E7DB1606-2F4D-43F9-A039-43968BAFB583}" presName="node" presStyleLbl="node1" presStyleIdx="1" presStyleCnt="3" custScaleX="161456" custScaleY="73890" custRadScaleRad="128818" custRadScaleInc="-66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8C084-855B-40E3-B2DD-7EFE6EE5A1BF}" type="pres">
      <dgm:prSet presAssocID="{5746A576-C41D-421B-80BF-997DA939D8BD}" presName="Name9" presStyleLbl="parChTrans1D2" presStyleIdx="2" presStyleCnt="3"/>
      <dgm:spPr/>
      <dgm:t>
        <a:bodyPr/>
        <a:lstStyle/>
        <a:p>
          <a:endParaRPr lang="ru-RU"/>
        </a:p>
      </dgm:t>
    </dgm:pt>
    <dgm:pt modelId="{76ED0A60-3C91-4B33-BD9C-D1E1F6248233}" type="pres">
      <dgm:prSet presAssocID="{5746A576-C41D-421B-80BF-997DA939D8BD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D77FC1C-BE79-4E3C-8B13-E5BDBE98D7A6}" type="pres">
      <dgm:prSet presAssocID="{DF34D319-C940-491D-982A-951C3C7CBFB4}" presName="node" presStyleLbl="node1" presStyleIdx="2" presStyleCnt="3" custScaleX="183768" custRadScaleRad="131274" custRadScaleInc="18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9AAF85-9F56-4371-ACC0-7DBF8F226303}" type="presOf" srcId="{A3EB554D-0300-487E-9229-12684579698E}" destId="{3BA6104C-F556-46FD-BD0C-6B6A4C25CDA8}" srcOrd="0" destOrd="0" presId="urn:microsoft.com/office/officeart/2005/8/layout/radial1"/>
    <dgm:cxn modelId="{6A9AC5F2-889A-4708-92BC-0A423DBF54B2}" type="presOf" srcId="{5746A576-C41D-421B-80BF-997DA939D8BD}" destId="{76ED0A60-3C91-4B33-BD9C-D1E1F6248233}" srcOrd="1" destOrd="0" presId="urn:microsoft.com/office/officeart/2005/8/layout/radial1"/>
    <dgm:cxn modelId="{48F185B7-A586-4051-9EFA-BB5E8030C157}" srcId="{ED35C484-44E5-4838-9FB7-FC1069004174}" destId="{A3EB554D-0300-487E-9229-12684579698E}" srcOrd="0" destOrd="0" parTransId="{F7EDE355-115A-493F-B739-C2E07F6DF52F}" sibTransId="{8F78B72A-1B99-4864-B4F8-7C7C7F178605}"/>
    <dgm:cxn modelId="{0573FD90-2335-4FDD-A25B-2F670CBC6F06}" type="presOf" srcId="{E4BD88BC-BCEA-4AFA-B2B8-F658CB4B3237}" destId="{9A93363C-ED46-4297-B0F8-64CA639EBC01}" srcOrd="0" destOrd="0" presId="urn:microsoft.com/office/officeart/2005/8/layout/radial1"/>
    <dgm:cxn modelId="{4DA9012E-7F49-48B9-867B-76F51D7BC801}" srcId="{ED35C484-44E5-4838-9FB7-FC1069004174}" destId="{DF34D319-C940-491D-982A-951C3C7CBFB4}" srcOrd="2" destOrd="0" parTransId="{5746A576-C41D-421B-80BF-997DA939D8BD}" sibTransId="{7E9F0A7D-8484-4A75-863A-ADEDACB11B17}"/>
    <dgm:cxn modelId="{CE8A7840-1974-40F6-A591-62CB2E9BE9D0}" type="presOf" srcId="{E7DB1606-2F4D-43F9-A039-43968BAFB583}" destId="{D1C25263-CD72-4D87-972F-F39959752E74}" srcOrd="0" destOrd="0" presId="urn:microsoft.com/office/officeart/2005/8/layout/radial1"/>
    <dgm:cxn modelId="{4A7EECED-4BF8-40EE-9600-42CE66F052A1}" type="presOf" srcId="{4FD63FB9-63D6-41FB-8707-FC0D13479878}" destId="{C2AFF7A6-2D5A-44FD-84FC-9D1B7C3DF19E}" srcOrd="1" destOrd="0" presId="urn:microsoft.com/office/officeart/2005/8/layout/radial1"/>
    <dgm:cxn modelId="{3AD8405E-4705-42D9-83CF-02DDA9F80E01}" srcId="{ED35C484-44E5-4838-9FB7-FC1069004174}" destId="{E7DB1606-2F4D-43F9-A039-43968BAFB583}" srcOrd="1" destOrd="0" parTransId="{4FD63FB9-63D6-41FB-8707-FC0D13479878}" sibTransId="{222D9979-E67B-4683-8C0D-713F84F9C37F}"/>
    <dgm:cxn modelId="{21AF3E90-3225-4A4F-BC21-7653D5E337D0}" type="presOf" srcId="{DF34D319-C940-491D-982A-951C3C7CBFB4}" destId="{6D77FC1C-BE79-4E3C-8B13-E5BDBE98D7A6}" srcOrd="0" destOrd="0" presId="urn:microsoft.com/office/officeart/2005/8/layout/radial1"/>
    <dgm:cxn modelId="{9C7E6879-5351-4DC6-8B66-08171D2A6688}" type="presOf" srcId="{F7EDE355-115A-493F-B739-C2E07F6DF52F}" destId="{E338C77D-103F-4798-9783-BE9B12881900}" srcOrd="0" destOrd="0" presId="urn:microsoft.com/office/officeart/2005/8/layout/radial1"/>
    <dgm:cxn modelId="{FD3EFC4E-DEE4-4439-B2AD-2FB4CEEE4B10}" srcId="{E4BD88BC-BCEA-4AFA-B2B8-F658CB4B3237}" destId="{ED35C484-44E5-4838-9FB7-FC1069004174}" srcOrd="0" destOrd="0" parTransId="{45AB90D7-760E-421E-B51F-DAB7DCAC343E}" sibTransId="{55CE0C8D-7A3D-4370-B33A-39BC3344A175}"/>
    <dgm:cxn modelId="{C54A02CB-4FC9-422B-9E43-1324B0FE4E7C}" type="presOf" srcId="{5746A576-C41D-421B-80BF-997DA939D8BD}" destId="{1A28C084-855B-40E3-B2DD-7EFE6EE5A1BF}" srcOrd="0" destOrd="0" presId="urn:microsoft.com/office/officeart/2005/8/layout/radial1"/>
    <dgm:cxn modelId="{59258AEA-0284-4490-AD7C-36A3B978DACE}" type="presOf" srcId="{ED35C484-44E5-4838-9FB7-FC1069004174}" destId="{2BA40BF5-CEAE-4E8C-A803-EB06B957A590}" srcOrd="0" destOrd="0" presId="urn:microsoft.com/office/officeart/2005/8/layout/radial1"/>
    <dgm:cxn modelId="{8CC5B8E0-9500-444F-871D-A9BBB07F9595}" type="presOf" srcId="{4FD63FB9-63D6-41FB-8707-FC0D13479878}" destId="{398A0478-07FA-4E0F-A338-1AE8B0D06C46}" srcOrd="0" destOrd="0" presId="urn:microsoft.com/office/officeart/2005/8/layout/radial1"/>
    <dgm:cxn modelId="{1A616972-044C-479C-8449-281CC2A5DA72}" type="presOf" srcId="{F7EDE355-115A-493F-B739-C2E07F6DF52F}" destId="{CC40D27E-16CA-41FA-8275-E869BD434974}" srcOrd="1" destOrd="0" presId="urn:microsoft.com/office/officeart/2005/8/layout/radial1"/>
    <dgm:cxn modelId="{6415B3EF-6E3E-4723-ADE2-087E94EF35AE}" type="presParOf" srcId="{9A93363C-ED46-4297-B0F8-64CA639EBC01}" destId="{2BA40BF5-CEAE-4E8C-A803-EB06B957A590}" srcOrd="0" destOrd="0" presId="urn:microsoft.com/office/officeart/2005/8/layout/radial1"/>
    <dgm:cxn modelId="{DC75BDF1-9A30-4B0C-A962-1B5DF9F65795}" type="presParOf" srcId="{9A93363C-ED46-4297-B0F8-64CA639EBC01}" destId="{E338C77D-103F-4798-9783-BE9B12881900}" srcOrd="1" destOrd="0" presId="urn:microsoft.com/office/officeart/2005/8/layout/radial1"/>
    <dgm:cxn modelId="{8AE08D3C-9E0E-48A9-864A-C60A0B8CD31D}" type="presParOf" srcId="{E338C77D-103F-4798-9783-BE9B12881900}" destId="{CC40D27E-16CA-41FA-8275-E869BD434974}" srcOrd="0" destOrd="0" presId="urn:microsoft.com/office/officeart/2005/8/layout/radial1"/>
    <dgm:cxn modelId="{85519FEA-1D5F-4792-9EDB-DA968DB0A24C}" type="presParOf" srcId="{9A93363C-ED46-4297-B0F8-64CA639EBC01}" destId="{3BA6104C-F556-46FD-BD0C-6B6A4C25CDA8}" srcOrd="2" destOrd="0" presId="urn:microsoft.com/office/officeart/2005/8/layout/radial1"/>
    <dgm:cxn modelId="{E0182BC8-FCC2-4096-A7F0-FEDDED6EA512}" type="presParOf" srcId="{9A93363C-ED46-4297-B0F8-64CA639EBC01}" destId="{398A0478-07FA-4E0F-A338-1AE8B0D06C46}" srcOrd="3" destOrd="0" presId="urn:microsoft.com/office/officeart/2005/8/layout/radial1"/>
    <dgm:cxn modelId="{DA29AA73-AD5B-4927-B574-E25625239114}" type="presParOf" srcId="{398A0478-07FA-4E0F-A338-1AE8B0D06C46}" destId="{C2AFF7A6-2D5A-44FD-84FC-9D1B7C3DF19E}" srcOrd="0" destOrd="0" presId="urn:microsoft.com/office/officeart/2005/8/layout/radial1"/>
    <dgm:cxn modelId="{51782749-1B44-40E1-9ADE-DD4360D4285E}" type="presParOf" srcId="{9A93363C-ED46-4297-B0F8-64CA639EBC01}" destId="{D1C25263-CD72-4D87-972F-F39959752E74}" srcOrd="4" destOrd="0" presId="urn:microsoft.com/office/officeart/2005/8/layout/radial1"/>
    <dgm:cxn modelId="{5D086F5B-7CDA-4C1E-A9A3-798A475DAEAE}" type="presParOf" srcId="{9A93363C-ED46-4297-B0F8-64CA639EBC01}" destId="{1A28C084-855B-40E3-B2DD-7EFE6EE5A1BF}" srcOrd="5" destOrd="0" presId="urn:microsoft.com/office/officeart/2005/8/layout/radial1"/>
    <dgm:cxn modelId="{3790B351-3271-4073-8B97-7C7C22D3A2FC}" type="presParOf" srcId="{1A28C084-855B-40E3-B2DD-7EFE6EE5A1BF}" destId="{76ED0A60-3C91-4B33-BD9C-D1E1F6248233}" srcOrd="0" destOrd="0" presId="urn:microsoft.com/office/officeart/2005/8/layout/radial1"/>
    <dgm:cxn modelId="{E966CAF2-D2C7-4FB9-A3A6-38CFBDA3F9F1}" type="presParOf" srcId="{9A93363C-ED46-4297-B0F8-64CA639EBC01}" destId="{6D77FC1C-BE79-4E3C-8B13-E5BDBE98D7A6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AA8F33-4C01-4456-A35E-CB9D65BDA4AF}" type="doc">
      <dgm:prSet loTypeId="urn:microsoft.com/office/officeart/2005/8/layout/radial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55C073C0-16D9-4356-A1DA-9AE3854F25D1}">
      <dgm:prSet phldrT="[Текст]" custT="1"/>
      <dgm:spPr/>
      <dgm:t>
        <a:bodyPr/>
        <a:lstStyle/>
        <a:p>
          <a:r>
            <a:rPr lang="ru-RU" sz="1800" dirty="0" smtClean="0"/>
            <a:t>ИСТОЧНИКИ</a:t>
          </a:r>
          <a:endParaRPr lang="ru-RU" sz="1800" dirty="0"/>
        </a:p>
      </dgm:t>
    </dgm:pt>
    <dgm:pt modelId="{B26A6AFB-F064-472D-9F31-0DB2CD90D437}" type="parTrans" cxnId="{B420D411-347D-4E2E-A525-EFFD73CEF0FA}">
      <dgm:prSet/>
      <dgm:spPr/>
      <dgm:t>
        <a:bodyPr/>
        <a:lstStyle/>
        <a:p>
          <a:endParaRPr lang="ru-RU"/>
        </a:p>
      </dgm:t>
    </dgm:pt>
    <dgm:pt modelId="{58D13AE9-A520-40BE-B029-3F7473248AEB}" type="sibTrans" cxnId="{B420D411-347D-4E2E-A525-EFFD73CEF0FA}">
      <dgm:prSet/>
      <dgm:spPr/>
      <dgm:t>
        <a:bodyPr/>
        <a:lstStyle/>
        <a:p>
          <a:endParaRPr lang="ru-RU"/>
        </a:p>
      </dgm:t>
    </dgm:pt>
    <dgm:pt modelId="{1FBF6B7C-7597-4D55-AB8A-369A872A9910}">
      <dgm:prSet phldrT="[Текст]"/>
      <dgm:spPr/>
      <dgm:t>
        <a:bodyPr/>
        <a:lstStyle/>
        <a:p>
          <a:r>
            <a:rPr lang="ru-RU" dirty="0" smtClean="0"/>
            <a:t>Попадание сточных вод</a:t>
          </a:r>
          <a:endParaRPr lang="ru-RU" dirty="0"/>
        </a:p>
      </dgm:t>
    </dgm:pt>
    <dgm:pt modelId="{FD9D9EE3-C1D4-4E7D-8211-05AF1EC47DF1}" type="parTrans" cxnId="{EFCB26FA-D7F1-4870-9EA2-22ADF4015177}">
      <dgm:prSet/>
      <dgm:spPr/>
      <dgm:t>
        <a:bodyPr/>
        <a:lstStyle/>
        <a:p>
          <a:endParaRPr lang="ru-RU"/>
        </a:p>
      </dgm:t>
    </dgm:pt>
    <dgm:pt modelId="{D63B3679-FB47-470F-AD61-6C0DAE7051E8}" type="sibTrans" cxnId="{EFCB26FA-D7F1-4870-9EA2-22ADF4015177}">
      <dgm:prSet/>
      <dgm:spPr/>
      <dgm:t>
        <a:bodyPr/>
        <a:lstStyle/>
        <a:p>
          <a:endParaRPr lang="ru-RU"/>
        </a:p>
      </dgm:t>
    </dgm:pt>
    <dgm:pt modelId="{4D53E819-9F6A-4DCA-90E0-202509267779}">
      <dgm:prSet phldrT="[Текст]"/>
      <dgm:spPr/>
      <dgm:t>
        <a:bodyPr/>
        <a:lstStyle/>
        <a:p>
          <a:r>
            <a:rPr lang="ru-RU" dirty="0" smtClean="0"/>
            <a:t>Кислотные дожди</a:t>
          </a:r>
          <a:endParaRPr lang="ru-RU" dirty="0"/>
        </a:p>
      </dgm:t>
    </dgm:pt>
    <dgm:pt modelId="{6AE8409B-9545-4E74-A535-6313CFDABBB3}" type="parTrans" cxnId="{AD535F43-ACCB-4E1E-B71A-0794B39010B5}">
      <dgm:prSet/>
      <dgm:spPr/>
      <dgm:t>
        <a:bodyPr/>
        <a:lstStyle/>
        <a:p>
          <a:endParaRPr lang="ru-RU"/>
        </a:p>
      </dgm:t>
    </dgm:pt>
    <dgm:pt modelId="{6C450C1E-9CA2-4439-BCA5-A1B8C927C9C0}" type="sibTrans" cxnId="{AD535F43-ACCB-4E1E-B71A-0794B39010B5}">
      <dgm:prSet/>
      <dgm:spPr/>
      <dgm:t>
        <a:bodyPr/>
        <a:lstStyle/>
        <a:p>
          <a:endParaRPr lang="ru-RU"/>
        </a:p>
      </dgm:t>
    </dgm:pt>
    <dgm:pt modelId="{B4A63E6D-8961-44D5-A19F-9D0FE5946931}">
      <dgm:prSet phldrT="[Текст]" custT="1"/>
      <dgm:spPr/>
      <dgm:t>
        <a:bodyPr/>
        <a:lstStyle/>
        <a:p>
          <a:r>
            <a:rPr lang="ru-RU" sz="1800" dirty="0" smtClean="0"/>
            <a:t>Пестициды</a:t>
          </a:r>
          <a:endParaRPr lang="ru-RU" sz="1800" dirty="0"/>
        </a:p>
      </dgm:t>
    </dgm:pt>
    <dgm:pt modelId="{CC92316E-15E3-438A-9EB3-64E1C05433E2}" type="parTrans" cxnId="{02CA834C-D39F-41C2-8E5A-CA83AE281ED4}">
      <dgm:prSet/>
      <dgm:spPr/>
      <dgm:t>
        <a:bodyPr/>
        <a:lstStyle/>
        <a:p>
          <a:endParaRPr lang="ru-RU"/>
        </a:p>
      </dgm:t>
    </dgm:pt>
    <dgm:pt modelId="{6594119C-18FE-4588-A31C-42B56798F195}" type="sibTrans" cxnId="{02CA834C-D39F-41C2-8E5A-CA83AE281ED4}">
      <dgm:prSet/>
      <dgm:spPr/>
      <dgm:t>
        <a:bodyPr/>
        <a:lstStyle/>
        <a:p>
          <a:endParaRPr lang="ru-RU"/>
        </a:p>
      </dgm:t>
    </dgm:pt>
    <dgm:pt modelId="{7B14EF21-04DB-4A16-99A9-22C9A721197B}" type="pres">
      <dgm:prSet presAssocID="{F2AA8F33-4C01-4456-A35E-CB9D65BDA4A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058E5D-CDB1-4375-AB9B-BFDD83AE811D}" type="pres">
      <dgm:prSet presAssocID="{55C073C0-16D9-4356-A1DA-9AE3854F25D1}" presName="centerShape" presStyleLbl="node0" presStyleIdx="0" presStyleCnt="1" custScaleX="162663" custScaleY="92009" custLinFactNeighborX="1541" custLinFactNeighborY="-5484"/>
      <dgm:spPr/>
      <dgm:t>
        <a:bodyPr/>
        <a:lstStyle/>
        <a:p>
          <a:endParaRPr lang="ru-RU"/>
        </a:p>
      </dgm:t>
    </dgm:pt>
    <dgm:pt modelId="{6299EAD9-78FE-4717-9600-8AFE431EF998}" type="pres">
      <dgm:prSet presAssocID="{FD9D9EE3-C1D4-4E7D-8211-05AF1EC47DF1}" presName="Name9" presStyleLbl="parChTrans1D2" presStyleIdx="0" presStyleCnt="3"/>
      <dgm:spPr/>
      <dgm:t>
        <a:bodyPr/>
        <a:lstStyle/>
        <a:p>
          <a:endParaRPr lang="ru-RU"/>
        </a:p>
      </dgm:t>
    </dgm:pt>
    <dgm:pt modelId="{8CEE872A-F29C-429A-9506-33753C48C5B7}" type="pres">
      <dgm:prSet presAssocID="{FD9D9EE3-C1D4-4E7D-8211-05AF1EC47DF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1DC4215E-6A9F-4235-82A5-65CCA30068A6}" type="pres">
      <dgm:prSet presAssocID="{1FBF6B7C-7597-4D55-AB8A-369A872A9910}" presName="node" presStyleLbl="node1" presStyleIdx="0" presStyleCnt="3" custScaleX="140327" custScaleY="63026" custRadScaleRad="100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5BE50-6612-48CC-AB2F-8CB505AE66B9}" type="pres">
      <dgm:prSet presAssocID="{6AE8409B-9545-4E74-A535-6313CFDABBB3}" presName="Name9" presStyleLbl="parChTrans1D2" presStyleIdx="1" presStyleCnt="3"/>
      <dgm:spPr/>
      <dgm:t>
        <a:bodyPr/>
        <a:lstStyle/>
        <a:p>
          <a:endParaRPr lang="ru-RU"/>
        </a:p>
      </dgm:t>
    </dgm:pt>
    <dgm:pt modelId="{BACC89B1-F98F-494B-90D5-4CBC51A283A1}" type="pres">
      <dgm:prSet presAssocID="{6AE8409B-9545-4E74-A535-6313CFDABBB3}" presName="connTx" presStyleLbl="parChTrans1D2" presStyleIdx="1" presStyleCnt="3"/>
      <dgm:spPr/>
      <dgm:t>
        <a:bodyPr/>
        <a:lstStyle/>
        <a:p>
          <a:endParaRPr lang="ru-RU"/>
        </a:p>
      </dgm:t>
    </dgm:pt>
    <dgm:pt modelId="{561226D7-0716-41FE-A0E3-E208A8A29CEF}" type="pres">
      <dgm:prSet presAssocID="{4D53E819-9F6A-4DCA-90E0-202509267779}" presName="node" presStyleLbl="node1" presStyleIdx="1" presStyleCnt="3" custScaleY="66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1FD46B-77DA-4DFB-A57A-D99E50C0ACD2}" type="pres">
      <dgm:prSet presAssocID="{CC92316E-15E3-438A-9EB3-64E1C05433E2}" presName="Name9" presStyleLbl="parChTrans1D2" presStyleIdx="2" presStyleCnt="3"/>
      <dgm:spPr/>
      <dgm:t>
        <a:bodyPr/>
        <a:lstStyle/>
        <a:p>
          <a:endParaRPr lang="ru-RU"/>
        </a:p>
      </dgm:t>
    </dgm:pt>
    <dgm:pt modelId="{D912D2FA-B794-44B8-AB8E-6B0182F54CB5}" type="pres">
      <dgm:prSet presAssocID="{CC92316E-15E3-438A-9EB3-64E1C05433E2}" presName="connTx" presStyleLbl="parChTrans1D2" presStyleIdx="2" presStyleCnt="3"/>
      <dgm:spPr/>
      <dgm:t>
        <a:bodyPr/>
        <a:lstStyle/>
        <a:p>
          <a:endParaRPr lang="ru-RU"/>
        </a:p>
      </dgm:t>
    </dgm:pt>
    <dgm:pt modelId="{DFA10B4C-F13A-4B15-B6F2-77D5EF1235DB}" type="pres">
      <dgm:prSet presAssocID="{B4A63E6D-8961-44D5-A19F-9D0FE5946931}" presName="node" presStyleLbl="node1" presStyleIdx="2" presStyleCnt="3" custScaleX="120138" custScaleY="72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20D411-347D-4E2E-A525-EFFD73CEF0FA}" srcId="{F2AA8F33-4C01-4456-A35E-CB9D65BDA4AF}" destId="{55C073C0-16D9-4356-A1DA-9AE3854F25D1}" srcOrd="0" destOrd="0" parTransId="{B26A6AFB-F064-472D-9F31-0DB2CD90D437}" sibTransId="{58D13AE9-A520-40BE-B029-3F7473248AEB}"/>
    <dgm:cxn modelId="{19554124-5FA0-4478-B59B-6B5D41A3BFF6}" type="presOf" srcId="{F2AA8F33-4C01-4456-A35E-CB9D65BDA4AF}" destId="{7B14EF21-04DB-4A16-99A9-22C9A721197B}" srcOrd="0" destOrd="0" presId="urn:microsoft.com/office/officeart/2005/8/layout/radial1"/>
    <dgm:cxn modelId="{02CA834C-D39F-41C2-8E5A-CA83AE281ED4}" srcId="{55C073C0-16D9-4356-A1DA-9AE3854F25D1}" destId="{B4A63E6D-8961-44D5-A19F-9D0FE5946931}" srcOrd="2" destOrd="0" parTransId="{CC92316E-15E3-438A-9EB3-64E1C05433E2}" sibTransId="{6594119C-18FE-4588-A31C-42B56798F195}"/>
    <dgm:cxn modelId="{F3B2B93D-93AE-4ABC-98B6-3CBAA289EF40}" type="presOf" srcId="{1FBF6B7C-7597-4D55-AB8A-369A872A9910}" destId="{1DC4215E-6A9F-4235-82A5-65CCA30068A6}" srcOrd="0" destOrd="0" presId="urn:microsoft.com/office/officeart/2005/8/layout/radial1"/>
    <dgm:cxn modelId="{2E982162-1286-41A0-A696-A3F6D480E00F}" type="presOf" srcId="{4D53E819-9F6A-4DCA-90E0-202509267779}" destId="{561226D7-0716-41FE-A0E3-E208A8A29CEF}" srcOrd="0" destOrd="0" presId="urn:microsoft.com/office/officeart/2005/8/layout/radial1"/>
    <dgm:cxn modelId="{770A11E5-AEFE-48F6-916A-64D2351183B6}" type="presOf" srcId="{FD9D9EE3-C1D4-4E7D-8211-05AF1EC47DF1}" destId="{6299EAD9-78FE-4717-9600-8AFE431EF998}" srcOrd="0" destOrd="0" presId="urn:microsoft.com/office/officeart/2005/8/layout/radial1"/>
    <dgm:cxn modelId="{5B076A18-159D-42CF-A429-49D212B66641}" type="presOf" srcId="{55C073C0-16D9-4356-A1DA-9AE3854F25D1}" destId="{A6058E5D-CDB1-4375-AB9B-BFDD83AE811D}" srcOrd="0" destOrd="0" presId="urn:microsoft.com/office/officeart/2005/8/layout/radial1"/>
    <dgm:cxn modelId="{3AC7F55A-65FF-4188-B36D-074BB38CD792}" type="presOf" srcId="{6AE8409B-9545-4E74-A535-6313CFDABBB3}" destId="{0B75BE50-6612-48CC-AB2F-8CB505AE66B9}" srcOrd="0" destOrd="0" presId="urn:microsoft.com/office/officeart/2005/8/layout/radial1"/>
    <dgm:cxn modelId="{53177F72-5C3D-4102-B0E0-14CFC162A37A}" type="presOf" srcId="{6AE8409B-9545-4E74-A535-6313CFDABBB3}" destId="{BACC89B1-F98F-494B-90D5-4CBC51A283A1}" srcOrd="1" destOrd="0" presId="urn:microsoft.com/office/officeart/2005/8/layout/radial1"/>
    <dgm:cxn modelId="{EFCB26FA-D7F1-4870-9EA2-22ADF4015177}" srcId="{55C073C0-16D9-4356-A1DA-9AE3854F25D1}" destId="{1FBF6B7C-7597-4D55-AB8A-369A872A9910}" srcOrd="0" destOrd="0" parTransId="{FD9D9EE3-C1D4-4E7D-8211-05AF1EC47DF1}" sibTransId="{D63B3679-FB47-470F-AD61-6C0DAE7051E8}"/>
    <dgm:cxn modelId="{38F8124A-5EBF-445F-BB91-448B9A4DD3EB}" type="presOf" srcId="{CC92316E-15E3-438A-9EB3-64E1C05433E2}" destId="{D912D2FA-B794-44B8-AB8E-6B0182F54CB5}" srcOrd="1" destOrd="0" presId="urn:microsoft.com/office/officeart/2005/8/layout/radial1"/>
    <dgm:cxn modelId="{AD535F43-ACCB-4E1E-B71A-0794B39010B5}" srcId="{55C073C0-16D9-4356-A1DA-9AE3854F25D1}" destId="{4D53E819-9F6A-4DCA-90E0-202509267779}" srcOrd="1" destOrd="0" parTransId="{6AE8409B-9545-4E74-A535-6313CFDABBB3}" sibTransId="{6C450C1E-9CA2-4439-BCA5-A1B8C927C9C0}"/>
    <dgm:cxn modelId="{8309EE0F-53D4-44CD-A3C4-6A6D1AAB09A2}" type="presOf" srcId="{B4A63E6D-8961-44D5-A19F-9D0FE5946931}" destId="{DFA10B4C-F13A-4B15-B6F2-77D5EF1235DB}" srcOrd="0" destOrd="0" presId="urn:microsoft.com/office/officeart/2005/8/layout/radial1"/>
    <dgm:cxn modelId="{3CA7FA57-0F53-451B-A138-4449FAC4784B}" type="presOf" srcId="{CC92316E-15E3-438A-9EB3-64E1C05433E2}" destId="{681FD46B-77DA-4DFB-A57A-D99E50C0ACD2}" srcOrd="0" destOrd="0" presId="urn:microsoft.com/office/officeart/2005/8/layout/radial1"/>
    <dgm:cxn modelId="{AFAC1337-04CD-4D25-A62C-E74A50D420FE}" type="presOf" srcId="{FD9D9EE3-C1D4-4E7D-8211-05AF1EC47DF1}" destId="{8CEE872A-F29C-429A-9506-33753C48C5B7}" srcOrd="1" destOrd="0" presId="urn:microsoft.com/office/officeart/2005/8/layout/radial1"/>
    <dgm:cxn modelId="{B3C4E7A4-8C6D-44E6-8C6D-A78E28B9D124}" type="presParOf" srcId="{7B14EF21-04DB-4A16-99A9-22C9A721197B}" destId="{A6058E5D-CDB1-4375-AB9B-BFDD83AE811D}" srcOrd="0" destOrd="0" presId="urn:microsoft.com/office/officeart/2005/8/layout/radial1"/>
    <dgm:cxn modelId="{3FEA2AA0-ADDB-4283-9BEF-ED173E230E63}" type="presParOf" srcId="{7B14EF21-04DB-4A16-99A9-22C9A721197B}" destId="{6299EAD9-78FE-4717-9600-8AFE431EF998}" srcOrd="1" destOrd="0" presId="urn:microsoft.com/office/officeart/2005/8/layout/radial1"/>
    <dgm:cxn modelId="{3662DFBD-3CAC-4A02-8D6D-55434477136E}" type="presParOf" srcId="{6299EAD9-78FE-4717-9600-8AFE431EF998}" destId="{8CEE872A-F29C-429A-9506-33753C48C5B7}" srcOrd="0" destOrd="0" presId="urn:microsoft.com/office/officeart/2005/8/layout/radial1"/>
    <dgm:cxn modelId="{33ABAC7D-21BF-459F-A68F-5065DB51C775}" type="presParOf" srcId="{7B14EF21-04DB-4A16-99A9-22C9A721197B}" destId="{1DC4215E-6A9F-4235-82A5-65CCA30068A6}" srcOrd="2" destOrd="0" presId="urn:microsoft.com/office/officeart/2005/8/layout/radial1"/>
    <dgm:cxn modelId="{C1C222DC-7DCA-4BD5-BEDA-007ACAB90BC6}" type="presParOf" srcId="{7B14EF21-04DB-4A16-99A9-22C9A721197B}" destId="{0B75BE50-6612-48CC-AB2F-8CB505AE66B9}" srcOrd="3" destOrd="0" presId="urn:microsoft.com/office/officeart/2005/8/layout/radial1"/>
    <dgm:cxn modelId="{91BD51E4-4C7A-46B4-B7DE-290F5F02251B}" type="presParOf" srcId="{0B75BE50-6612-48CC-AB2F-8CB505AE66B9}" destId="{BACC89B1-F98F-494B-90D5-4CBC51A283A1}" srcOrd="0" destOrd="0" presId="urn:microsoft.com/office/officeart/2005/8/layout/radial1"/>
    <dgm:cxn modelId="{E6967170-3CE1-45B0-BC99-1B5D88600BBC}" type="presParOf" srcId="{7B14EF21-04DB-4A16-99A9-22C9A721197B}" destId="{561226D7-0716-41FE-A0E3-E208A8A29CEF}" srcOrd="4" destOrd="0" presId="urn:microsoft.com/office/officeart/2005/8/layout/radial1"/>
    <dgm:cxn modelId="{BED03B10-509E-48C8-BE96-F1C99510AC76}" type="presParOf" srcId="{7B14EF21-04DB-4A16-99A9-22C9A721197B}" destId="{681FD46B-77DA-4DFB-A57A-D99E50C0ACD2}" srcOrd="5" destOrd="0" presId="urn:microsoft.com/office/officeart/2005/8/layout/radial1"/>
    <dgm:cxn modelId="{C2F5B40D-F4BF-4DE1-9175-929E4B9E8523}" type="presParOf" srcId="{681FD46B-77DA-4DFB-A57A-D99E50C0ACD2}" destId="{D912D2FA-B794-44B8-AB8E-6B0182F54CB5}" srcOrd="0" destOrd="0" presId="urn:microsoft.com/office/officeart/2005/8/layout/radial1"/>
    <dgm:cxn modelId="{04527F56-6CDC-481D-8A91-D9AA544797C8}" type="presParOf" srcId="{7B14EF21-04DB-4A16-99A9-22C9A721197B}" destId="{DFA10B4C-F13A-4B15-B6F2-77D5EF1235DB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1BBE2-1B20-4BF5-AD85-F38E63C32322}">
      <dsp:nvSpPr>
        <dsp:cNvPr id="0" name=""/>
        <dsp:cNvSpPr/>
      </dsp:nvSpPr>
      <dsp:spPr>
        <a:xfrm>
          <a:off x="3194726" y="1613456"/>
          <a:ext cx="2648040" cy="209513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Способы разделения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ОДНОРОДНЫХ (ГОМОГЕННЫХ)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смесей</a:t>
          </a:r>
          <a:endParaRPr lang="ru-RU" sz="1800" kern="1200" dirty="0"/>
        </a:p>
      </dsp:txBody>
      <dsp:txXfrm>
        <a:off x="3582522" y="1920282"/>
        <a:ext cx="1872448" cy="1481486"/>
      </dsp:txXfrm>
    </dsp:sp>
    <dsp:sp modelId="{095954F1-D608-422B-AA77-0A7884CA867B}">
      <dsp:nvSpPr>
        <dsp:cNvPr id="0" name=""/>
        <dsp:cNvSpPr/>
      </dsp:nvSpPr>
      <dsp:spPr>
        <a:xfrm rot="10936222">
          <a:off x="2953749" y="2589838"/>
          <a:ext cx="242730" cy="27905"/>
        </a:xfrm>
        <a:custGeom>
          <a:avLst/>
          <a:gdLst/>
          <a:ahLst/>
          <a:cxnLst/>
          <a:rect l="0" t="0" r="0" b="0"/>
          <a:pathLst>
            <a:path>
              <a:moveTo>
                <a:pt x="0" y="13952"/>
              </a:moveTo>
              <a:lnTo>
                <a:pt x="242730" y="1395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69046" y="2597723"/>
        <a:ext cx="12136" cy="12136"/>
      </dsp:txXfrm>
    </dsp:sp>
    <dsp:sp modelId="{8C5D61EE-CFD5-45A1-BDAD-4FF687858A33}">
      <dsp:nvSpPr>
        <dsp:cNvPr id="0" name=""/>
        <dsp:cNvSpPr/>
      </dsp:nvSpPr>
      <dsp:spPr>
        <a:xfrm>
          <a:off x="151889" y="1834731"/>
          <a:ext cx="2806256" cy="14175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Кристаллизация (</a:t>
          </a:r>
          <a:r>
            <a:rPr lang="ru-RU" sz="1800" kern="1200" dirty="0" err="1" smtClean="0"/>
            <a:t>вода+сахар</a:t>
          </a:r>
          <a:r>
            <a:rPr lang="ru-RU" sz="1800" kern="1200" dirty="0" smtClean="0"/>
            <a:t>)</a:t>
          </a:r>
          <a:endParaRPr lang="ru-RU" sz="1800" kern="1200" dirty="0"/>
        </a:p>
      </dsp:txBody>
      <dsp:txXfrm>
        <a:off x="562856" y="2042332"/>
        <a:ext cx="1984322" cy="1002385"/>
      </dsp:txXfrm>
    </dsp:sp>
    <dsp:sp modelId="{A709055F-A195-4876-AA8D-E647288965CB}">
      <dsp:nvSpPr>
        <dsp:cNvPr id="0" name=""/>
        <dsp:cNvSpPr/>
      </dsp:nvSpPr>
      <dsp:spPr>
        <a:xfrm rot="21520772">
          <a:off x="5842158" y="2612539"/>
          <a:ext cx="349474" cy="27905"/>
        </a:xfrm>
        <a:custGeom>
          <a:avLst/>
          <a:gdLst/>
          <a:ahLst/>
          <a:cxnLst/>
          <a:rect l="0" t="0" r="0" b="0"/>
          <a:pathLst>
            <a:path>
              <a:moveTo>
                <a:pt x="0" y="13952"/>
              </a:moveTo>
              <a:lnTo>
                <a:pt x="349474" y="1395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08158" y="2617755"/>
        <a:ext cx="17473" cy="17473"/>
      </dsp:txXfrm>
    </dsp:sp>
    <dsp:sp modelId="{80586CB5-3F69-46AC-BB6F-30D9A7618244}">
      <dsp:nvSpPr>
        <dsp:cNvPr id="0" name=""/>
        <dsp:cNvSpPr/>
      </dsp:nvSpPr>
      <dsp:spPr>
        <a:xfrm>
          <a:off x="6189662" y="2005753"/>
          <a:ext cx="2710243" cy="11710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Выпаривание </a:t>
          </a:r>
          <a:r>
            <a:rPr lang="ru-RU" sz="1800" kern="1200" smtClean="0"/>
            <a:t>(вода+поваренная соль)</a:t>
          </a:r>
          <a:endParaRPr lang="ru-RU" sz="1800" kern="1200" dirty="0"/>
        </a:p>
      </dsp:txBody>
      <dsp:txXfrm>
        <a:off x="6586568" y="2177248"/>
        <a:ext cx="1916431" cy="828051"/>
      </dsp:txXfrm>
    </dsp:sp>
    <dsp:sp modelId="{1488FC8D-8A97-444E-BF95-B1E9AB0E020D}">
      <dsp:nvSpPr>
        <dsp:cNvPr id="0" name=""/>
        <dsp:cNvSpPr/>
      </dsp:nvSpPr>
      <dsp:spPr>
        <a:xfrm rot="16199969">
          <a:off x="4423425" y="1504193"/>
          <a:ext cx="190621" cy="27905"/>
        </a:xfrm>
        <a:custGeom>
          <a:avLst/>
          <a:gdLst/>
          <a:ahLst/>
          <a:cxnLst/>
          <a:rect l="0" t="0" r="0" b="0"/>
          <a:pathLst>
            <a:path>
              <a:moveTo>
                <a:pt x="0" y="13952"/>
              </a:moveTo>
              <a:lnTo>
                <a:pt x="190621" y="1395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513970" y="1513380"/>
        <a:ext cx="9531" cy="9531"/>
      </dsp:txXfrm>
    </dsp:sp>
    <dsp:sp modelId="{7EF88F10-3A5C-4706-BF0A-9F7F897E99BB}">
      <dsp:nvSpPr>
        <dsp:cNvPr id="0" name=""/>
        <dsp:cNvSpPr/>
      </dsp:nvSpPr>
      <dsp:spPr>
        <a:xfrm>
          <a:off x="3809934" y="5247"/>
          <a:ext cx="1417587" cy="14175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Перегонка (нефть)</a:t>
          </a:r>
          <a:endParaRPr lang="ru-RU" sz="1700" kern="1200" dirty="0"/>
        </a:p>
      </dsp:txBody>
      <dsp:txXfrm>
        <a:off x="4017535" y="212848"/>
        <a:ext cx="1002385" cy="1002385"/>
      </dsp:txXfrm>
    </dsp:sp>
    <dsp:sp modelId="{32863107-03F1-42DA-A276-C6714F3B36EE}">
      <dsp:nvSpPr>
        <dsp:cNvPr id="0" name=""/>
        <dsp:cNvSpPr/>
      </dsp:nvSpPr>
      <dsp:spPr>
        <a:xfrm rot="5400037">
          <a:off x="4429045" y="3784330"/>
          <a:ext cx="179376" cy="27905"/>
        </a:xfrm>
        <a:custGeom>
          <a:avLst/>
          <a:gdLst/>
          <a:ahLst/>
          <a:cxnLst/>
          <a:rect l="0" t="0" r="0" b="0"/>
          <a:pathLst>
            <a:path>
              <a:moveTo>
                <a:pt x="0" y="13952"/>
              </a:moveTo>
              <a:lnTo>
                <a:pt x="179376" y="1395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514249" y="3793798"/>
        <a:ext cx="8968" cy="8968"/>
      </dsp:txXfrm>
    </dsp:sp>
    <dsp:sp modelId="{89D3260F-9EED-4B50-BA9F-6D048D13DEFA}">
      <dsp:nvSpPr>
        <dsp:cNvPr id="0" name=""/>
        <dsp:cNvSpPr/>
      </dsp:nvSpPr>
      <dsp:spPr>
        <a:xfrm>
          <a:off x="2852188" y="3887971"/>
          <a:ext cx="3333075" cy="125482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Дистилляция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(вода + растворённые соли)</a:t>
          </a:r>
          <a:endParaRPr lang="ru-RU" sz="1800" kern="1200" dirty="0"/>
        </a:p>
      </dsp:txBody>
      <dsp:txXfrm>
        <a:off x="3340306" y="4071735"/>
        <a:ext cx="2356839" cy="8872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1BBE2-1B20-4BF5-AD85-F38E63C32322}">
      <dsp:nvSpPr>
        <dsp:cNvPr id="0" name=""/>
        <dsp:cNvSpPr/>
      </dsp:nvSpPr>
      <dsp:spPr>
        <a:xfrm>
          <a:off x="2877115" y="1459108"/>
          <a:ext cx="2992512" cy="243884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Способы разделения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НЕОДНОРОДНЫХ (ГЕТЕРОГЕННЫХ)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смесей</a:t>
          </a:r>
          <a:endParaRPr lang="ru-RU" sz="1800" kern="1200" dirty="0"/>
        </a:p>
      </dsp:txBody>
      <dsp:txXfrm>
        <a:off x="3315358" y="1816269"/>
        <a:ext cx="2116026" cy="1724523"/>
      </dsp:txXfrm>
    </dsp:sp>
    <dsp:sp modelId="{095954F1-D608-422B-AA77-0A7884CA867B}">
      <dsp:nvSpPr>
        <dsp:cNvPr id="0" name=""/>
        <dsp:cNvSpPr/>
      </dsp:nvSpPr>
      <dsp:spPr>
        <a:xfrm rot="16200000">
          <a:off x="4302072" y="1372918"/>
          <a:ext cx="142598" cy="29780"/>
        </a:xfrm>
        <a:custGeom>
          <a:avLst/>
          <a:gdLst/>
          <a:ahLst/>
          <a:cxnLst/>
          <a:rect l="0" t="0" r="0" b="0"/>
          <a:pathLst>
            <a:path>
              <a:moveTo>
                <a:pt x="0" y="14890"/>
              </a:moveTo>
              <a:lnTo>
                <a:pt x="142598" y="1489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69806" y="1384243"/>
        <a:ext cx="7129" cy="7129"/>
      </dsp:txXfrm>
    </dsp:sp>
    <dsp:sp modelId="{8C5D61EE-CFD5-45A1-BDAD-4FF687858A33}">
      <dsp:nvSpPr>
        <dsp:cNvPr id="0" name=""/>
        <dsp:cNvSpPr/>
      </dsp:nvSpPr>
      <dsp:spPr>
        <a:xfrm>
          <a:off x="3050250" y="171138"/>
          <a:ext cx="2646242" cy="11453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Фильтрование (</a:t>
          </a:r>
          <a:r>
            <a:rPr lang="ru-RU" sz="1800" kern="1200" dirty="0" err="1" smtClean="0"/>
            <a:t>вода+песок</a:t>
          </a:r>
          <a:r>
            <a:rPr lang="ru-RU" sz="1800" kern="1200" dirty="0" smtClean="0"/>
            <a:t>)</a:t>
          </a:r>
          <a:endParaRPr lang="ru-RU" sz="1800" kern="1200" dirty="0"/>
        </a:p>
      </dsp:txBody>
      <dsp:txXfrm>
        <a:off x="3437783" y="338874"/>
        <a:ext cx="1871176" cy="809898"/>
      </dsp:txXfrm>
    </dsp:sp>
    <dsp:sp modelId="{A709055F-A195-4876-AA8D-E647288965CB}">
      <dsp:nvSpPr>
        <dsp:cNvPr id="0" name=""/>
        <dsp:cNvSpPr/>
      </dsp:nvSpPr>
      <dsp:spPr>
        <a:xfrm rot="39322">
          <a:off x="5869473" y="2682003"/>
          <a:ext cx="218369" cy="29780"/>
        </a:xfrm>
        <a:custGeom>
          <a:avLst/>
          <a:gdLst/>
          <a:ahLst/>
          <a:cxnLst/>
          <a:rect l="0" t="0" r="0" b="0"/>
          <a:pathLst>
            <a:path>
              <a:moveTo>
                <a:pt x="0" y="14890"/>
              </a:moveTo>
              <a:lnTo>
                <a:pt x="218369" y="1489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73199" y="2691434"/>
        <a:ext cx="10918" cy="10918"/>
      </dsp:txXfrm>
    </dsp:sp>
    <dsp:sp modelId="{80586CB5-3F69-46AC-BB6F-30D9A7618244}">
      <dsp:nvSpPr>
        <dsp:cNvPr id="0" name=""/>
        <dsp:cNvSpPr/>
      </dsp:nvSpPr>
      <dsp:spPr>
        <a:xfrm>
          <a:off x="6087308" y="2100764"/>
          <a:ext cx="2896893" cy="12278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Центрифугирование (</a:t>
          </a:r>
          <a:r>
            <a:rPr lang="ru-RU" sz="1800" kern="1200" dirty="0" err="1" smtClean="0"/>
            <a:t>вода+мел</a:t>
          </a:r>
          <a:r>
            <a:rPr lang="ru-RU" sz="1800" kern="1200" dirty="0" smtClean="0"/>
            <a:t>)</a:t>
          </a:r>
          <a:endParaRPr lang="ru-RU" sz="1800" kern="1200" dirty="0"/>
        </a:p>
      </dsp:txBody>
      <dsp:txXfrm>
        <a:off x="6511548" y="2280583"/>
        <a:ext cx="2048413" cy="868242"/>
      </dsp:txXfrm>
    </dsp:sp>
    <dsp:sp modelId="{1488FC8D-8A97-444E-BF95-B1E9AB0E020D}">
      <dsp:nvSpPr>
        <dsp:cNvPr id="0" name=""/>
        <dsp:cNvSpPr/>
      </dsp:nvSpPr>
      <dsp:spPr>
        <a:xfrm rot="5400000">
          <a:off x="4321521" y="3934913"/>
          <a:ext cx="103699" cy="29780"/>
        </a:xfrm>
        <a:custGeom>
          <a:avLst/>
          <a:gdLst/>
          <a:ahLst/>
          <a:cxnLst/>
          <a:rect l="0" t="0" r="0" b="0"/>
          <a:pathLst>
            <a:path>
              <a:moveTo>
                <a:pt x="0" y="14890"/>
              </a:moveTo>
              <a:lnTo>
                <a:pt x="103699" y="1489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70779" y="3947211"/>
        <a:ext cx="5184" cy="5184"/>
      </dsp:txXfrm>
    </dsp:sp>
    <dsp:sp modelId="{7EF88F10-3A5C-4706-BF0A-9F7F897E99BB}">
      <dsp:nvSpPr>
        <dsp:cNvPr id="0" name=""/>
        <dsp:cNvSpPr/>
      </dsp:nvSpPr>
      <dsp:spPr>
        <a:xfrm>
          <a:off x="3253685" y="4001653"/>
          <a:ext cx="2239371" cy="122316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Магнитная</a:t>
          </a:r>
          <a:r>
            <a:rPr lang="ru-RU" sz="1800" kern="1200" baseline="0" dirty="0" smtClean="0"/>
            <a:t> сепарация (</a:t>
          </a:r>
          <a:r>
            <a:rPr lang="ru-RU" sz="1800" kern="1200" baseline="0" dirty="0" err="1" smtClean="0"/>
            <a:t>железо+медь</a:t>
          </a:r>
          <a:r>
            <a:rPr lang="ru-RU" sz="1800" kern="1200" baseline="0" dirty="0" smtClean="0"/>
            <a:t>)</a:t>
          </a:r>
          <a:endParaRPr lang="ru-RU" sz="1800" kern="1200" dirty="0"/>
        </a:p>
      </dsp:txBody>
      <dsp:txXfrm>
        <a:off x="3581633" y="4180782"/>
        <a:ext cx="1583475" cy="864910"/>
      </dsp:txXfrm>
    </dsp:sp>
    <dsp:sp modelId="{32863107-03F1-42DA-A276-C6714F3B36EE}">
      <dsp:nvSpPr>
        <dsp:cNvPr id="0" name=""/>
        <dsp:cNvSpPr/>
      </dsp:nvSpPr>
      <dsp:spPr>
        <a:xfrm rot="10810503">
          <a:off x="2720088" y="2658829"/>
          <a:ext cx="157037" cy="29780"/>
        </a:xfrm>
        <a:custGeom>
          <a:avLst/>
          <a:gdLst/>
          <a:ahLst/>
          <a:cxnLst/>
          <a:rect l="0" t="0" r="0" b="0"/>
          <a:pathLst>
            <a:path>
              <a:moveTo>
                <a:pt x="0" y="14890"/>
              </a:moveTo>
              <a:lnTo>
                <a:pt x="157037" y="1489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794681" y="2669793"/>
        <a:ext cx="7851" cy="7851"/>
      </dsp:txXfrm>
    </dsp:sp>
    <dsp:sp modelId="{89D3260F-9EED-4B50-BA9F-6D048D13DEFA}">
      <dsp:nvSpPr>
        <dsp:cNvPr id="0" name=""/>
        <dsp:cNvSpPr/>
      </dsp:nvSpPr>
      <dsp:spPr>
        <a:xfrm>
          <a:off x="298141" y="2117272"/>
          <a:ext cx="2421975" cy="11050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Отстаивание (</a:t>
          </a:r>
          <a:r>
            <a:rPr lang="ru-RU" sz="1800" kern="1200" dirty="0" err="1" smtClean="0"/>
            <a:t>вода+мел</a:t>
          </a:r>
          <a:r>
            <a:rPr lang="ru-RU" sz="1800" kern="1200" dirty="0" smtClean="0"/>
            <a:t>)</a:t>
          </a:r>
          <a:endParaRPr lang="ru-RU" sz="1800" kern="1200" dirty="0"/>
        </a:p>
      </dsp:txBody>
      <dsp:txXfrm>
        <a:off x="652831" y="2279098"/>
        <a:ext cx="1712595" cy="7813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18C8E-AD18-4927-8505-F6767257C12D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34836-E1AB-4E15-A940-EF463B421E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339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34836-E1AB-4E15-A940-EF463B421E80}" type="slidenum">
              <a:rPr lang="ru-RU" smtClean="0"/>
              <a:pPr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828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34836-E1AB-4E15-A940-EF463B421E80}" type="slidenum">
              <a:rPr lang="ru-RU" smtClean="0"/>
              <a:pPr/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834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34836-E1AB-4E15-A940-EF463B421E80}" type="slidenum">
              <a:rPr lang="ru-RU" smtClean="0"/>
              <a:pPr/>
              <a:t>135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35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34836-E1AB-4E15-A940-EF463B421E80}" type="slidenum">
              <a:rPr lang="ru-RU" smtClean="0"/>
              <a:pPr/>
              <a:t>193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78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2/9/2021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97.xml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97.xml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97.xml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7" Type="http://schemas.openxmlformats.org/officeDocument/2006/relationships/image" Target="../media/image4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7.xml"/><Relationship Id="rId5" Type="http://schemas.openxmlformats.org/officeDocument/2006/relationships/image" Target="../media/image252.jpeg"/><Relationship Id="rId4" Type="http://schemas.microsoft.com/office/2007/relationships/hdphoto" Target="../media/hdphoto11.wdp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97.xml"/><Relationship Id="rId4" Type="http://schemas.microsoft.com/office/2007/relationships/hdphoto" Target="../media/hdphoto12.wdp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97.xml"/><Relationship Id="rId4" Type="http://schemas.openxmlformats.org/officeDocument/2006/relationships/image" Target="../media/image2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slide" Target="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97.xml"/><Relationship Id="rId4" Type="http://schemas.microsoft.com/office/2007/relationships/hdphoto" Target="../media/hdphoto13.wd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97.xml"/><Relationship Id="rId4" Type="http://schemas.microsoft.com/office/2007/relationships/hdphoto" Target="../media/hdphoto14.wdp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97.xml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2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24.xml"/><Relationship Id="rId4" Type="http://schemas.openxmlformats.org/officeDocument/2006/relationships/image" Target="../media/image292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2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24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124.xml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124.xml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124.xml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24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.xml"/><Relationship Id="rId7" Type="http://schemas.openxmlformats.org/officeDocument/2006/relationships/slide" Target="slide13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13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33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33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33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3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33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133.xml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33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133.xml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33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133.xml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146.xml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4.xml"/><Relationship Id="rId7" Type="http://schemas.openxmlformats.org/officeDocument/2006/relationships/slide" Target="slide146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5.xml"/><Relationship Id="rId7" Type="http://schemas.openxmlformats.org/officeDocument/2006/relationships/slide" Target="slide14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6.xml"/><Relationship Id="rId7" Type="http://schemas.openxmlformats.org/officeDocument/2006/relationships/slide" Target="slide14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7.xml"/><Relationship Id="rId7" Type="http://schemas.openxmlformats.org/officeDocument/2006/relationships/slide" Target="slide146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8.xml"/><Relationship Id="rId7" Type="http://schemas.openxmlformats.org/officeDocument/2006/relationships/slide" Target="slide146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9.xml"/><Relationship Id="rId7" Type="http://schemas.openxmlformats.org/officeDocument/2006/relationships/slide" Target="slide146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0.xml"/><Relationship Id="rId7" Type="http://schemas.openxmlformats.org/officeDocument/2006/relationships/slide" Target="slide146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55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55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1.xml"/><Relationship Id="rId7" Type="http://schemas.openxmlformats.org/officeDocument/2006/relationships/slide" Target="slide155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slide" Target="slide15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55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2.xml"/><Relationship Id="rId7" Type="http://schemas.openxmlformats.org/officeDocument/2006/relationships/slide" Target="slide155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5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55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55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5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2.xml"/><Relationship Id="rId7" Type="http://schemas.openxmlformats.org/officeDocument/2006/relationships/slide" Target="slide15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55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slide" Target="slide155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55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14.png"/><Relationship Id="rId2" Type="http://schemas.openxmlformats.org/officeDocument/2006/relationships/slide" Target="slide1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jpeg"/><Relationship Id="rId5" Type="http://schemas.openxmlformats.org/officeDocument/2006/relationships/image" Target="../media/image312.jpeg"/><Relationship Id="rId4" Type="http://schemas.openxmlformats.org/officeDocument/2006/relationships/image" Target="../media/image311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7" Type="http://schemas.openxmlformats.org/officeDocument/2006/relationships/image" Target="../media/image4.jpe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6.xml"/><Relationship Id="rId5" Type="http://schemas.openxmlformats.org/officeDocument/2006/relationships/image" Target="../media/image318.jpeg"/><Relationship Id="rId4" Type="http://schemas.openxmlformats.org/officeDocument/2006/relationships/image" Target="../media/image317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76.xml"/><Relationship Id="rId4" Type="http://schemas.openxmlformats.org/officeDocument/2006/relationships/image" Target="../media/image323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76.xml"/><Relationship Id="rId4" Type="http://schemas.openxmlformats.org/officeDocument/2006/relationships/image" Target="../media/image326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76.xml"/><Relationship Id="rId4" Type="http://schemas.openxmlformats.org/officeDocument/2006/relationships/image" Target="../media/image329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76.xml"/><Relationship Id="rId4" Type="http://schemas.openxmlformats.org/officeDocument/2006/relationships/image" Target="../media/image332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76.xml"/><Relationship Id="rId4" Type="http://schemas.openxmlformats.org/officeDocument/2006/relationships/image" Target="../media/image335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76.xml"/><Relationship Id="rId4" Type="http://schemas.openxmlformats.org/officeDocument/2006/relationships/image" Target="../media/image338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gif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76.xml"/><Relationship Id="rId4" Type="http://schemas.openxmlformats.org/officeDocument/2006/relationships/image" Target="../media/image341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76.xml"/><Relationship Id="rId4" Type="http://schemas.openxmlformats.org/officeDocument/2006/relationships/image" Target="../media/image122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jpe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76.xml"/><Relationship Id="rId4" Type="http://schemas.openxmlformats.org/officeDocument/2006/relationships/image" Target="../media/image3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gif"/><Relationship Id="rId7" Type="http://schemas.openxmlformats.org/officeDocument/2006/relationships/image" Target="../media/image4.jpe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6.xml"/><Relationship Id="rId5" Type="http://schemas.openxmlformats.org/officeDocument/2006/relationships/image" Target="../media/image355.jpeg"/><Relationship Id="rId4" Type="http://schemas.openxmlformats.org/officeDocument/2006/relationships/image" Target="../media/image354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76.xml"/><Relationship Id="rId4" Type="http://schemas.openxmlformats.org/officeDocument/2006/relationships/image" Target="../media/image344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jpeg"/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jpe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76.xml"/><Relationship Id="rId4" Type="http://schemas.openxmlformats.org/officeDocument/2006/relationships/image" Target="../media/image363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image" Target="../media/image34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e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76.xml"/><Relationship Id="rId4" Type="http://schemas.openxmlformats.org/officeDocument/2006/relationships/image" Target="../media/image367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image" Target="../media/image3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6.xml"/><Relationship Id="rId5" Type="http://schemas.openxmlformats.org/officeDocument/2006/relationships/slide" Target="slide33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gif"/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jpeg"/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76.xml"/><Relationship Id="rId4" Type="http://schemas.openxmlformats.org/officeDocument/2006/relationships/image" Target="../media/image373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jpeg"/><Relationship Id="rId2" Type="http://schemas.openxmlformats.org/officeDocument/2006/relationships/image" Target="../media/image3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image" Target="../media/image37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eg"/><Relationship Id="rId2" Type="http://schemas.openxmlformats.org/officeDocument/2006/relationships/image" Target="../media/image3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jpeg"/><Relationship Id="rId2" Type="http://schemas.openxmlformats.org/officeDocument/2006/relationships/image" Target="../media/image3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image" Target="../media/image3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" Target="slide176.xml"/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eg"/><Relationship Id="rId2" Type="http://schemas.openxmlformats.org/officeDocument/2006/relationships/image" Target="../media/image3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slide" Target="slide176.xml"/><Relationship Id="rId2" Type="http://schemas.openxmlformats.org/officeDocument/2006/relationships/image" Target="../media/image3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8.xml"/><Relationship Id="rId4" Type="http://schemas.openxmlformats.org/officeDocument/2006/relationships/image" Target="../media/image25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" Target="slide176.xml"/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jpeg"/><Relationship Id="rId2" Type="http://schemas.openxmlformats.org/officeDocument/2006/relationships/image" Target="../media/image3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jpeg"/><Relationship Id="rId2" Type="http://schemas.openxmlformats.org/officeDocument/2006/relationships/image" Target="../media/image3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3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jpeg"/><Relationship Id="rId2" Type="http://schemas.openxmlformats.org/officeDocument/2006/relationships/image" Target="../media/image3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eg"/><Relationship Id="rId2" Type="http://schemas.openxmlformats.org/officeDocument/2006/relationships/image" Target="../media/image3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jpeg"/><Relationship Id="rId2" Type="http://schemas.openxmlformats.org/officeDocument/2006/relationships/image" Target="../media/image3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" Target="slide176.xml"/><Relationship Id="rId2" Type="http://schemas.openxmlformats.org/officeDocument/2006/relationships/image" Target="../media/image4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" Target="slide176.xml"/><Relationship Id="rId2" Type="http://schemas.openxmlformats.org/officeDocument/2006/relationships/image" Target="../media/image4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" Target="slide176.xml"/><Relationship Id="rId2" Type="http://schemas.openxmlformats.org/officeDocument/2006/relationships/image" Target="../media/image4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8.xml"/><Relationship Id="rId4" Type="http://schemas.openxmlformats.org/officeDocument/2006/relationships/image" Target="../media/image28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jpeg"/><Relationship Id="rId2" Type="http://schemas.openxmlformats.org/officeDocument/2006/relationships/image" Target="../media/image4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jpeg"/><Relationship Id="rId2" Type="http://schemas.openxmlformats.org/officeDocument/2006/relationships/image" Target="../media/image4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eg"/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76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176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7" Type="http://schemas.openxmlformats.org/officeDocument/2006/relationships/image" Target="../media/image4.jpe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6.xml"/><Relationship Id="rId5" Type="http://schemas.openxmlformats.org/officeDocument/2006/relationships/image" Target="../media/image417.png"/><Relationship Id="rId4" Type="http://schemas.openxmlformats.org/officeDocument/2006/relationships/image" Target="../media/image416.jpe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slide" Target="slide176.xml"/><Relationship Id="rId2" Type="http://schemas.openxmlformats.org/officeDocument/2006/relationships/image" Target="../media/image4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8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8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8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8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6.xml"/><Relationship Id="rId3" Type="http://schemas.openxmlformats.org/officeDocument/2006/relationships/slide" Target="slide86.xml"/><Relationship Id="rId7" Type="http://schemas.openxmlformats.org/officeDocument/2006/relationships/slide" Target="slide13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4.xml"/><Relationship Id="rId5" Type="http://schemas.openxmlformats.org/officeDocument/2006/relationships/slide" Target="slide97.xml"/><Relationship Id="rId4" Type="http://schemas.openxmlformats.org/officeDocument/2006/relationships/slide" Target="slide8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8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8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8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2.jpeg"/><Relationship Id="rId7" Type="http://schemas.openxmlformats.org/officeDocument/2006/relationships/slide" Target="slide33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1.jpeg"/><Relationship Id="rId7" Type="http://schemas.openxmlformats.org/officeDocument/2006/relationships/slide" Target="slide33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4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03.png"/><Relationship Id="rId4" Type="http://schemas.microsoft.com/office/2007/relationships/hdphoto" Target="../media/hdphoto6.wdp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10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11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11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4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12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4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31.jpeg"/><Relationship Id="rId4" Type="http://schemas.microsoft.com/office/2007/relationships/hdphoto" Target="../media/hdphoto8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13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13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14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3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3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4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4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microsoft.com/office/2007/relationships/hdphoto" Target="../media/hdphoto9.wdp"/><Relationship Id="rId4" Type="http://schemas.openxmlformats.org/officeDocument/2006/relationships/image" Target="../media/image1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4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16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3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slide" Target="slid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4.jpeg"/><Relationship Id="rId2" Type="http://schemas.openxmlformats.org/officeDocument/2006/relationships/image" Target="../media/image169.gif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4.jpeg"/><Relationship Id="rId2" Type="http://schemas.openxmlformats.org/officeDocument/2006/relationships/image" Target="../media/image169.gif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72.jpeg"/><Relationship Id="rId4" Type="http://schemas.openxmlformats.org/officeDocument/2006/relationships/image" Target="../media/image1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4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18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18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19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openxmlformats.org/officeDocument/2006/relationships/slide" Target="slide33.xml"/><Relationship Id="rId4" Type="http://schemas.openxmlformats.org/officeDocument/2006/relationships/image" Target="../media/image18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19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Relationship Id="rId9" Type="http://schemas.openxmlformats.org/officeDocument/2006/relationships/image" Target="../media/image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20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slide" Target="slide5.xml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7" Type="http://schemas.openxmlformats.org/officeDocument/2006/relationships/image" Target="../media/image4.jpe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20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7" Type="http://schemas.openxmlformats.org/officeDocument/2006/relationships/image" Target="../media/image4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7" Type="http://schemas.openxmlformats.org/officeDocument/2006/relationships/image" Target="../media/image4.jpe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3.xml"/><Relationship Id="rId4" Type="http://schemas.openxmlformats.org/officeDocument/2006/relationships/image" Target="../media/image22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87.xml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8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slide" Target="slide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8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8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87.xml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8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8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87.xml"/><Relationship Id="rId4" Type="http://schemas.microsoft.com/office/2007/relationships/hdphoto" Target="../media/hdphoto10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87.xml"/><Relationship Id="rId4" Type="http://schemas.openxmlformats.org/officeDocument/2006/relationships/image" Target="../media/image23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97.xml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3999" cy="1733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3998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01762" y="2390504"/>
            <a:ext cx="4340474" cy="179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ln w="0"/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4042" y="2865511"/>
            <a:ext cx="6955750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7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ito</a:t>
            </a:r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7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olum</a:t>
            </a:r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7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tilis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81896" y="4611231"/>
            <a:ext cx="3762103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Ученица КОГОАУ ЛЕН</a:t>
            </a:r>
          </a:p>
          <a:p>
            <a:pPr algn="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Гарифова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Софья</a:t>
            </a:r>
          </a:p>
          <a:p>
            <a:pPr algn="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читель химии КОГОАУ ЛЕН </a:t>
            </a:r>
          </a:p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Фадеева Екатерина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77" y="88207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Химическая лаборатория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62536" y="969597"/>
            <a:ext cx="5436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Правила работы в лаборатории 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7400" y="1647988"/>
            <a:ext cx="87622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любой посуде, где хранятся реактивы, должны быть эти­кетки с указанием названия веществ.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Сосуды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веществами или растворами необходимо брать одной рукой за горлышко, а другой снизу поддерживать за дно.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Категорически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 затягивать ртом в пипетки орга­нически вещества и их растворы.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нагревания жидких и твердых веществ в пробирках и колбах нельзя направлять их отверстия на себя и соседей. Нельзя также заглядывать сверху в открыто нагреваемые со­суды во избежание возможного поражения при выбросе горя­чей массы.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работы необходимо выключить газ, воду, электроэнергию.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9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4917" y="778710"/>
            <a:ext cx="460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9176" y="2131920"/>
            <a:ext cx="1986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Метанол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449" y="1256457"/>
            <a:ext cx="5825308" cy="2554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0" y="3722800"/>
            <a:ext cx="3041652" cy="29502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27737" y="4530313"/>
            <a:ext cx="4971234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</a:rPr>
              <a:t>Нагревание синтез газа с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катализатором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453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4917" y="778710"/>
            <a:ext cx="460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238" y="1321792"/>
            <a:ext cx="1985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974" y="1386706"/>
            <a:ext cx="5418700" cy="4496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962" y="6051215"/>
            <a:ext cx="7637569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получения– перегонка воздуха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44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4797" y="2788660"/>
            <a:ext cx="4566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– перегонка жидкого воздуха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7" y="1180052"/>
            <a:ext cx="5016310" cy="49099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2053" y="6042518"/>
            <a:ext cx="7092391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Цель - получение лёгких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газов (азот)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26474" y="694795"/>
            <a:ext cx="4606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</a:p>
        </p:txBody>
      </p:sp>
      <p:pic>
        <p:nvPicPr>
          <p:cNvPr id="9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9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656" y="1825925"/>
            <a:ext cx="5477512" cy="33600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775" y="2304246"/>
            <a:ext cx="3334871" cy="3735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178" y="1427591"/>
            <a:ext cx="4852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– электролиз воды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188" y="6116316"/>
            <a:ext cx="7714548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-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олучение лёгких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газов (водород)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24670" y="700804"/>
            <a:ext cx="4606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</a:p>
        </p:txBody>
      </p:sp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46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998" y="1320647"/>
            <a:ext cx="5923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– прокаливание фосфатов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2957" y="6141912"/>
            <a:ext cx="5376793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получение фосфора 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908" y="1843867"/>
            <a:ext cx="5748889" cy="42427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5433" y="5806481"/>
            <a:ext cx="4425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Печь для добывания фосфора(прокаливание фосфатов)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24670" y="742119"/>
            <a:ext cx="4606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</a:p>
        </p:txBody>
      </p:sp>
      <p:pic>
        <p:nvPicPr>
          <p:cNvPr id="10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6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01" y="3992993"/>
            <a:ext cx="3820009" cy="28650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494" y="1251476"/>
            <a:ext cx="5681506" cy="42611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601" y="1339208"/>
            <a:ext cx="5889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- крекинг нефтепродуктов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8947" y="5512606"/>
            <a:ext cx="3877687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- получение бензина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88" y="1782555"/>
            <a:ext cx="3096369" cy="26124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18377" y="678975"/>
            <a:ext cx="4606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</a:p>
        </p:txBody>
      </p:sp>
      <p:pic>
        <p:nvPicPr>
          <p:cNvPr id="12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435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333" y="1218713"/>
            <a:ext cx="680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– брожение древесины, соломы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3" y="2237462"/>
            <a:ext cx="3378405" cy="30069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508" y="1688787"/>
            <a:ext cx="5526245" cy="35556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33154" y="5598829"/>
            <a:ext cx="5058436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Цель - получение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этанола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24670" y="690742"/>
            <a:ext cx="4606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</a:p>
        </p:txBody>
      </p:sp>
      <p:pic>
        <p:nvPicPr>
          <p:cNvPr id="11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147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433" y="1208138"/>
            <a:ext cx="5418567" cy="33059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14" y="3265714"/>
            <a:ext cx="4051231" cy="32016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3209" y="1535227"/>
            <a:ext cx="34351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Процесс - полимеризация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16750" y="4973997"/>
            <a:ext cx="3682221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Цель - получение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пластмасс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24670" y="727175"/>
            <a:ext cx="4606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</a:p>
        </p:txBody>
      </p:sp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469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585" y="1315173"/>
            <a:ext cx="87711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Процесс - каталитическое окисление диоксида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серы 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триоксид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3074" name="Picture 2" descr="http://ok-t.ru/studopediaru/baza4/138294519822.files/image0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573" y="2436260"/>
            <a:ext cx="4381467" cy="29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loud.prezentacii.org/18/12/108427/images/screen1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5781" y="1865982"/>
            <a:ext cx="2751448" cy="478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036" y="5578694"/>
            <a:ext cx="4960295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получение серной кислоты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4670" y="732737"/>
            <a:ext cx="4606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</a:p>
        </p:txBody>
      </p:sp>
      <p:pic>
        <p:nvPicPr>
          <p:cNvPr id="10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60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22" y="4085647"/>
            <a:ext cx="4348425" cy="2637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483" y="1370018"/>
            <a:ext cx="6120517" cy="3306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44" y="2095751"/>
            <a:ext cx="2849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- этерификация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6151" y="4659838"/>
            <a:ext cx="3683639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Цель - получение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сложных эфиров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24670" y="748024"/>
            <a:ext cx="4606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</a:p>
        </p:txBody>
      </p:sp>
      <p:pic>
        <p:nvPicPr>
          <p:cNvPr id="10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517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77" y="88207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Химическая лаборатория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62536" y="969597"/>
            <a:ext cx="5436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Правила работы в лаборатории </a:t>
            </a:r>
            <a:endParaRPr lang="ru-RU" sz="2800" b="1" dirty="0"/>
          </a:p>
        </p:txBody>
      </p:sp>
      <p:pic>
        <p:nvPicPr>
          <p:cNvPr id="92162" name="Picture 2" descr="https://www.furnishhome.ru/articles/2206/2206_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35" y="4170473"/>
            <a:ext cx="3699999" cy="246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1940" y="1492817"/>
            <a:ext cx="8717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Категорически запрещается выливать в раковины концентри­рованные растворы кислот и щелочей, а также различные орга­нические растворители, сильно пахнущие и огнеопасные ве­щества. Все эти отходы нужно сливать в специальные буты­ли.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лаборатории обязательно должны быть защитные маски, очки.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768135" y="4177320"/>
            <a:ext cx="3672746" cy="245596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68135" y="4170473"/>
            <a:ext cx="3699999" cy="2462811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2164" name="Picture 4" descr="https://static8.depositphotos.com/1518767/1058/i/950/depositphotos_10583820-stock-photo-blond-haired-scientist-wearing-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806" y="3939728"/>
            <a:ext cx="4040334" cy="269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586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97" y="1665541"/>
            <a:ext cx="4462096" cy="35696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4924" y="778710"/>
            <a:ext cx="460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2713" y="1521229"/>
            <a:ext cx="646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797" y="1321792"/>
            <a:ext cx="1948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Водород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5"/>
          <a:stretch/>
        </p:blipFill>
        <p:spPr>
          <a:xfrm>
            <a:off x="3943475" y="1409237"/>
            <a:ext cx="5042264" cy="31848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536" y="5395752"/>
            <a:ext cx="7827174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получения– паровая конверсия природного газа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27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00.infourok.ru/images/doc/298/297762/img3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734" y="1691876"/>
            <a:ext cx="2707276" cy="370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4922" y="778710"/>
            <a:ext cx="460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468" y="1186662"/>
            <a:ext cx="1770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209" y="5512606"/>
            <a:ext cx="7119899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– восстановление оксидом углерода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7892" y="1597283"/>
            <a:ext cx="4165857" cy="37296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6114" y="1329955"/>
            <a:ext cx="326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+CO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2Fe+3CO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46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681" y="1565907"/>
            <a:ext cx="4164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- вулканизация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97" y="2377130"/>
            <a:ext cx="5543216" cy="3294149"/>
          </a:xfrm>
          <a:prstGeom prst="rect">
            <a:avLst/>
          </a:prstGeom>
        </p:spPr>
      </p:pic>
      <p:pic>
        <p:nvPicPr>
          <p:cNvPr id="4098" name="Picture 2" descr="https://mplast.by/wp-content/uploads/2018/01/vulkanizatsiy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6038" y="1696063"/>
            <a:ext cx="4586996" cy="259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37408" y="5904816"/>
            <a:ext cx="497726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Цель - получение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резины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24671" y="746842"/>
            <a:ext cx="4606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 веществ</a:t>
            </a:r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825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4924" y="778710"/>
            <a:ext cx="460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69" y="1790387"/>
            <a:ext cx="2436920" cy="2436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066" y="1225565"/>
            <a:ext cx="2805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Полипропилен ( (С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konspekta.net/lektsiiorgimg/baza13/4091077136434.files/image016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4511" y="1402852"/>
            <a:ext cx="5411733" cy="43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0777" y="4897944"/>
            <a:ext cx="5110623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Способ получения - полимеризация пропилена</a:t>
            </a:r>
            <a:endParaRPr lang="ru-RU" sz="3200" dirty="0"/>
          </a:p>
        </p:txBody>
      </p:sp>
      <p:pic>
        <p:nvPicPr>
          <p:cNvPr id="11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380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2527" y="778710"/>
            <a:ext cx="5251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получения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5122" name="Picture 2" descr="https://forpostsevastopol.ru/wp-content/uploads/2018/03/k2_items_src_2c28b39483e052cb34257133545d1ea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15" y="2233340"/>
            <a:ext cx="3467316" cy="301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15" y="1594092"/>
            <a:ext cx="331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Этанол 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350" y="1470217"/>
            <a:ext cx="4654647" cy="40728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6866" y="5641705"/>
            <a:ext cx="6764766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Источник получения – древесина, спиртовое брожение</a:t>
            </a:r>
            <a:endParaRPr lang="ru-RU" sz="3200" dirty="0"/>
          </a:p>
        </p:txBody>
      </p:sp>
      <p:pic>
        <p:nvPicPr>
          <p:cNvPr id="11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14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2527" y="778710"/>
            <a:ext cx="5251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получения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5362" name="Picture 2" descr="https://avatars.mds.yandex.net/get-zen_doc/59919/pub_5b6d3070d1774b00a9f45093_5b6d3ab660f1c000a99d4ee4/scale_12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209" y="2085281"/>
            <a:ext cx="2835948" cy="283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31556" y="1487952"/>
            <a:ext cx="1959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Фтор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53" y="1301930"/>
            <a:ext cx="4248000" cy="424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8649" y="5704581"/>
            <a:ext cx="7459414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Источник получения - расплав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фторида калия</a:t>
            </a:r>
            <a:endParaRPr lang="ru-RU" sz="3200" dirty="0"/>
          </a:p>
        </p:txBody>
      </p:sp>
      <p:pic>
        <p:nvPicPr>
          <p:cNvPr id="12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03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opuch.ru/oglavlenie-vvedenie-proizvodstva-organicheskih-veshestv-proizv/52048_html_2fad1fe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1358" y="1546041"/>
            <a:ext cx="6380671" cy="345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2527" y="778710"/>
            <a:ext cx="5251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получения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5982" y="2043201"/>
            <a:ext cx="2385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Полиэтилен 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1" y="3299111"/>
            <a:ext cx="2843492" cy="189660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5982" y="5512606"/>
            <a:ext cx="7807565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Источник получения - полимеризация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этилена</a:t>
            </a:r>
            <a:endParaRPr lang="ru-RU" sz="3200" dirty="0"/>
          </a:p>
        </p:txBody>
      </p:sp>
      <p:pic>
        <p:nvPicPr>
          <p:cNvPr id="11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11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723" y="1239621"/>
            <a:ext cx="5825179" cy="40048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2527" y="778710"/>
            <a:ext cx="5251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получения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170" name="Picture 2" descr="http://mineralpro.ru/wp-content/uploads/iron/iron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18" y="2280018"/>
            <a:ext cx="2170375" cy="217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399" y="1677725"/>
            <a:ext cx="2318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Железо 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214" y="5725204"/>
            <a:ext cx="712631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Источник получения - руды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(гематит)</a:t>
            </a:r>
            <a:endParaRPr lang="ru-RU" sz="3200" dirty="0"/>
          </a:p>
        </p:txBody>
      </p:sp>
      <p:pic>
        <p:nvPicPr>
          <p:cNvPr id="11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624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2527" y="778710"/>
            <a:ext cx="5251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получения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9218" name="Picture 2" descr="https://ru.all.biz/img/ru/catalog/40902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7297" y="1321792"/>
            <a:ext cx="3989610" cy="531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.ytimg.com/vi/OrlFtCVtXog/maxresdefaul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209" y="2199065"/>
            <a:ext cx="2853596" cy="160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36064" y="1542507"/>
            <a:ext cx="1730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Стекло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698" y="4496119"/>
            <a:ext cx="3444535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получения - сода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101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2527" y="778710"/>
            <a:ext cx="5251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получения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1266" name="Picture 2" descr="Chlorine liquid in an ampoul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590" y="1950144"/>
            <a:ext cx="2642572" cy="258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474" y="1308427"/>
            <a:ext cx="2292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 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203" y="1461380"/>
            <a:ext cx="5369282" cy="35739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590" y="5294104"/>
            <a:ext cx="7475148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Источник получения - водный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раствор хлорида натрия</a:t>
            </a:r>
            <a:endParaRPr lang="ru-RU" sz="3200" dirty="0"/>
          </a:p>
        </p:txBody>
      </p:sp>
      <p:pic>
        <p:nvPicPr>
          <p:cNvPr id="11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743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Химическая лаборатория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15256" y="3184442"/>
            <a:ext cx="6913485" cy="17526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Правила безопасности при работе с едкими, горючими и токсичными веществами, средствами бытовой химии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073" y="4877637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9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2527" y="778710"/>
            <a:ext cx="5251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получения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04" y="1740740"/>
            <a:ext cx="3275862" cy="2456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498" y="1225139"/>
            <a:ext cx="3828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Чугун (сплав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261" y="1740740"/>
            <a:ext cx="4754298" cy="42064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6152" y="4078589"/>
            <a:ext cx="2632750" cy="206210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Источник получения - магнитный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железняк</a:t>
            </a:r>
            <a:endParaRPr lang="ru-RU" sz="3200" dirty="0"/>
          </a:p>
        </p:txBody>
      </p:sp>
      <p:pic>
        <p:nvPicPr>
          <p:cNvPr id="11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191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280" y="1273083"/>
            <a:ext cx="6065987" cy="39425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2527" y="778710"/>
            <a:ext cx="5251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получения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2290" name="Picture 2" descr="https://avatars.mds.yandex.net/get-pdb/2380086/327f961f-8867-4991-b82b-3978330d5fa5/s12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37" y="2037929"/>
            <a:ext cx="2285521" cy="21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3903" y="1612363"/>
            <a:ext cx="220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Медь 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209" y="5724155"/>
            <a:ext cx="691170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получения – халькопирит 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987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2527" y="778710"/>
            <a:ext cx="5251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получения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859170"/>
              </p:ext>
            </p:extLst>
          </p:nvPr>
        </p:nvGraphicFramePr>
        <p:xfrm>
          <a:off x="592269" y="1474768"/>
          <a:ext cx="7637332" cy="42777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4503">
                  <a:extLst>
                    <a:ext uri="{9D8B030D-6E8A-4147-A177-3AD203B41FA5}">
                      <a16:colId xmlns:a16="http://schemas.microsoft.com/office/drawing/2014/main" xmlns="" val="452025177"/>
                    </a:ext>
                  </a:extLst>
                </a:gridCol>
                <a:gridCol w="5742829">
                  <a:extLst>
                    <a:ext uri="{9D8B030D-6E8A-4147-A177-3AD203B41FA5}">
                      <a16:colId xmlns:a16="http://schemas.microsoft.com/office/drawing/2014/main" xmlns="" val="3938127901"/>
                    </a:ext>
                  </a:extLst>
                </a:gridCol>
              </a:tblGrid>
              <a:tr h="330382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Вещество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получения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1392499"/>
                  </a:ext>
                </a:extLst>
              </a:tr>
              <a:tr h="85139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Кислород (О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Воздух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42146634"/>
                  </a:ext>
                </a:extLst>
              </a:tr>
              <a:tr h="194692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Углекислый газ (СО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Дымовые газы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7256602"/>
                  </a:ext>
                </a:extLst>
              </a:tr>
              <a:tr h="49326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Аммиак (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Воздух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04623409"/>
                  </a:ext>
                </a:extLst>
              </a:tr>
              <a:tr h="620448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Водород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(Н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628852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540" y="2709582"/>
            <a:ext cx="2795235" cy="1808167"/>
          </a:xfrm>
          <a:prstGeom prst="rect">
            <a:avLst/>
          </a:prstGeom>
        </p:spPr>
      </p:pic>
      <p:pic>
        <p:nvPicPr>
          <p:cNvPr id="9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661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2527" y="778710"/>
            <a:ext cx="5251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получения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383269"/>
              </p:ext>
            </p:extLst>
          </p:nvPr>
        </p:nvGraphicFramePr>
        <p:xfrm>
          <a:off x="731682" y="1332368"/>
          <a:ext cx="7497919" cy="46053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09340">
                  <a:extLst>
                    <a:ext uri="{9D8B030D-6E8A-4147-A177-3AD203B41FA5}">
                      <a16:colId xmlns:a16="http://schemas.microsoft.com/office/drawing/2014/main" xmlns="" val="470999520"/>
                    </a:ext>
                  </a:extLst>
                </a:gridCol>
                <a:gridCol w="5288579">
                  <a:extLst>
                    <a:ext uri="{9D8B030D-6E8A-4147-A177-3AD203B41FA5}">
                      <a16:colId xmlns:a16="http://schemas.microsoft.com/office/drawing/2014/main" xmlns="" val="1460091630"/>
                    </a:ext>
                  </a:extLst>
                </a:gridCol>
              </a:tblGrid>
              <a:tr h="351141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Вещество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получения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7053847"/>
                  </a:ext>
                </a:extLst>
              </a:tr>
              <a:tr h="1993738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Диоксид серы (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Пирит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8270515"/>
                  </a:ext>
                </a:extLst>
              </a:tr>
              <a:tr h="224585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Этилен (С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Нефть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392835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942" y="1712002"/>
            <a:ext cx="2535552" cy="1901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010" y="3725989"/>
            <a:ext cx="1736562" cy="2120791"/>
          </a:xfrm>
          <a:prstGeom prst="rect">
            <a:avLst/>
          </a:prstGeom>
        </p:spPr>
      </p:pic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088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веществ</a:t>
            </a:r>
            <a:endParaRPr lang="ru-RU" sz="4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599" y="3239891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Общие понятия о металлах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0854" y="46319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598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0950" y="778710"/>
            <a:ext cx="46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понятия о металлах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3209" y="1442134"/>
            <a:ext cx="9250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Металлургия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и наука о промышленных способах получения металлов из руд, и отрасль промышленности.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get-zen_doc/1906120/pub_5de347e343863f00b2042e7a_5de34adea660d700aecedaca/scale_12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050" y="2273131"/>
            <a:ext cx="4484983" cy="429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mycdn.me/i?r=AzEPZsRbOZEKgBhR0XGMT1Rkui_RmR3Y8er7Nlag666R2aaKTM5SRkZCeTgDn6uOyic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8442" y="2516671"/>
            <a:ext cx="3170529" cy="384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221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0953" y="778710"/>
            <a:ext cx="46549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понятия о металлах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30013" y="1524642"/>
            <a:ext cx="637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3 способа получения металлов: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>
            <a:stCxn id="5" idx="2"/>
          </p:cNvCxnSpPr>
          <p:nvPr/>
        </p:nvCxnSpPr>
        <p:spPr>
          <a:xfrm>
            <a:off x="4419540" y="1986307"/>
            <a:ext cx="0" cy="624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1811044" y="1986307"/>
            <a:ext cx="0" cy="624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7297445" y="1986307"/>
            <a:ext cx="8878" cy="624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1800" y="2723585"/>
            <a:ext cx="253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Пирометаллургия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3151" y="2725764"/>
            <a:ext cx="2632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Гидрометаллургия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47654" y="2723585"/>
            <a:ext cx="2917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Электрометаллургия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ttp://odlewniepolskie.pl/wp-content/uploads/2015/02/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880" y="3335234"/>
            <a:ext cx="2732023" cy="182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rway.com.au/wp-content/uploads/2015/10/Hydrometallurgy_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3294" y="3347986"/>
            <a:ext cx="2752077" cy="166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.d-cd.net/hTQAAgDb5eA-96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4763" y="3244334"/>
            <a:ext cx="2755739" cy="183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879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0956" y="778710"/>
            <a:ext cx="46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понятия о металлах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2441" y="1533460"/>
            <a:ext cx="89131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Пирометаллургия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восстановление металлов из руд при высоких температурах с помощью углерода, оксида углерода (II), водорода, металлов — алюминия, магния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531" y="2750634"/>
            <a:ext cx="3721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Прокаливание углем (коксом)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4144" y="3150107"/>
            <a:ext cx="2472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+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= 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Cu+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↑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945" y="3497244"/>
            <a:ext cx="8550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Обжиг руд при доступе воздуха с последующим восстановлением полученного оксида углем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4144" y="42009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2ZnS  +  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 2Zn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 +  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↑;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Zn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 +  С  = 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  + 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↑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476" y="4844321"/>
            <a:ext cx="8277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Прокаливание углем после термического разложения карбонатных руд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4144" y="52497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FeСO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 =   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FеО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+  СO</a:t>
            </a:r>
            <a:r>
              <a:rPr lang="ru-RU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↑ ; 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FеО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+ С =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+ СО ↑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233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0956" y="778710"/>
            <a:ext cx="46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понятия о металлах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2441" y="1533460"/>
            <a:ext cx="8913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531" y="2750634"/>
            <a:ext cx="473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4144" y="3150107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590" y="1987864"/>
            <a:ext cx="8568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Восстановлением углем можно получить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Сu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Рb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другие металлы, не образующие прочных карбидов (соединений с углеродом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4144" y="42009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476" y="4844321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4144" y="4703725"/>
            <a:ext cx="8179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=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+ 2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алюминотермия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чаще всего используется в пирометаллургии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590" y="3092305"/>
            <a:ext cx="3479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водородом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6254" y="3523518"/>
            <a:ext cx="8151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МоO</a:t>
            </a:r>
            <a:r>
              <a:rPr lang="ru-RU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ЗН</a:t>
            </a:r>
            <a:r>
              <a:rPr lang="ru-RU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= Мо + ЗН</a:t>
            </a:r>
            <a:r>
              <a:rPr lang="ru-RU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(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водородотермия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получение чистых металлов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6254" y="4334393"/>
            <a:ext cx="422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=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магнийтермия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0625" y="3938367"/>
            <a:ext cx="8090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металлами</a:t>
            </a:r>
          </a:p>
        </p:txBody>
      </p:sp>
      <p:pic>
        <p:nvPicPr>
          <p:cNvPr id="18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53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0957" y="778710"/>
            <a:ext cx="46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понятия о металлах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64869" y="1173284"/>
            <a:ext cx="5059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Доменный процесс (производство чугуна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доменный процесс чугун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1411" y="1634949"/>
            <a:ext cx="4726569" cy="51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90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77" y="88207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Химическая лаборатория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56947" y="973755"/>
            <a:ext cx="8565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Правила безопасности при работе с едкими, горючими и токсичными веществами, средствами бытовой химии.</a:t>
            </a:r>
            <a:endParaRPr lang="ru-RU" sz="3600" b="1" dirty="0"/>
          </a:p>
        </p:txBody>
      </p:sp>
      <p:pic>
        <p:nvPicPr>
          <p:cNvPr id="93186" name="Picture 2" descr="https://www.wikihow.com/images_en/thumb/8/83/Show-Oxygen-Is-a-By-Product-of-Photosynthesis-Step-6.jpg/v4-728px-Show-Oxygen-Is-a-By-Product-of-Photosynthesis-Step-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947" y="3767124"/>
            <a:ext cx="2529330" cy="28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1815" y="1804752"/>
            <a:ext cx="85181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ускорения растворения твёрдых веществ  в пробирке нельзя закрывать её отверстие пальцем при встряхивании.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Растворение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щелочи следует производить в фарфоровой посуде путём прибавления к воде небольших порций вещества, при непрерывном перемешивании.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7903" y="3856105"/>
            <a:ext cx="51446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определении запаха вещества нельзя наклоняться над ним, вдыхать пары или выделяющийся газ. Нужно лёгким движением руки над горлом сосуда направить пар или газ к носу и вдыхать осторожно.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656947" y="3767124"/>
            <a:ext cx="2529330" cy="28556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56947" y="3767124"/>
            <a:ext cx="2483530" cy="28556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016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0957" y="778710"/>
            <a:ext cx="46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понятия о металлах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575" y="1412116"/>
            <a:ext cx="92327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Гидрометаллургия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восстановление металлов из их солей в растворе.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740" y="1812226"/>
            <a:ext cx="1035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этапа: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702" y="2190956"/>
            <a:ext cx="8371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астворение природного соединения в подходящем реагенте для получения раствора соли этого металла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Вытеснение данного метала более активным металлом их данного раствора (а) или восстановление электролизом (б)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9416" y="3555737"/>
            <a:ext cx="3672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+ Н</a:t>
            </a:r>
            <a:r>
              <a:rPr lang="ru-RU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0360" y="3943072"/>
            <a:ext cx="30909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</a:t>
            </a:r>
            <a:r>
              <a:rPr lang="en-US" sz="20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F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+ F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553" y="6291696"/>
            <a:ext cx="8285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получают серебро, цинк, молибден, золото, уран.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i.stack.imgur.com/AXsi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254" y="4468876"/>
            <a:ext cx="60198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8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0958" y="778710"/>
            <a:ext cx="46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понятия о металлах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0618" y="1321792"/>
            <a:ext cx="9081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Электрометаллургия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восстановление металлов в процессе электролиза растворов или расплавов их соединений.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4476" y="2084790"/>
            <a:ext cx="8154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Этим методом получают алюминий, щелочные металлы, щелочноземельные металлы. При этом подвергают электролизу расплавы оксидов, гидроксидов или хлоридов.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fsd.multiurok.ru/html/2019/11/30/s_5de2b8553ba1b/1273328_9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78" t="1463" r="9502" b="13332"/>
          <a:stretch/>
        </p:blipFill>
        <p:spPr bwMode="auto">
          <a:xfrm>
            <a:off x="237023" y="3155565"/>
            <a:ext cx="2837009" cy="343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58194" y="3282839"/>
            <a:ext cx="4167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(электролиз расплава) → 2Na +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ru-RU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38958" y="3663680"/>
            <a:ext cx="4186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CaCl</a:t>
            </a:r>
            <a:r>
              <a:rPr lang="ru-RU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(электролиз расплава) →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38958" y="4082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2Al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электролиз расплава) → 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+ 3O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8958" y="4493766"/>
            <a:ext cx="5812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2Cr</a:t>
            </a:r>
            <a:r>
              <a:rPr lang="pt-B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(SO</a:t>
            </a:r>
            <a:r>
              <a:rPr lang="pt-B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+ 6H</a:t>
            </a:r>
            <a:r>
              <a:rPr lang="pt-B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O(электролиз) → 4Cr↓ + 3O</a:t>
            </a:r>
            <a:r>
              <a:rPr lang="pt-B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 +6H</a:t>
            </a:r>
            <a:r>
              <a:rPr lang="pt-B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pt-B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58194" y="4905332"/>
            <a:ext cx="664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2MnSO</a:t>
            </a:r>
            <a:r>
              <a:rPr lang="pt-B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4 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+ 2H</a:t>
            </a:r>
            <a:r>
              <a:rPr lang="pt-B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(электролиз) → 2Mn↓ + O</a:t>
            </a:r>
            <a:r>
              <a:rPr lang="pt-B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↑+2H</a:t>
            </a:r>
            <a:r>
              <a:rPr lang="pt-B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pt-B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58194" y="5316898"/>
            <a:ext cx="4216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FeCl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электролиз раствора) →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Fe↓ + Cl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10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0965" y="778710"/>
            <a:ext cx="4654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понятия о металлах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194315" y="1548654"/>
            <a:ext cx="4171" cy="724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195960" y="1548654"/>
            <a:ext cx="8878" cy="731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511815" y="1537133"/>
            <a:ext cx="8878" cy="731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7811032" y="1536992"/>
            <a:ext cx="16638" cy="731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9987" y="2416158"/>
            <a:ext cx="1448655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свободном состоянии, т.е. в самородном виде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8563" y="2554657"/>
            <a:ext cx="146481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связанном состоянии, т.е. в виде соединений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548944" y="2416158"/>
            <a:ext cx="176631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Металлы средней активности встречаются в виде оксидов,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судьфидов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834488" y="2402346"/>
            <a:ext cx="1953087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металлы встречаются в виде солей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6646" y="4009164"/>
            <a:ext cx="755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95549" y="4286163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61915" y="3635046"/>
            <a:ext cx="26303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Карбонаты: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CaCO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Сульфаты: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·10H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Хлориды: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KCl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Фосфаты: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" name="Прямоугольник 2047"/>
          <p:cNvSpPr/>
          <p:nvPr/>
        </p:nvSpPr>
        <p:spPr>
          <a:xfrm>
            <a:off x="2124055" y="3839084"/>
            <a:ext cx="26413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*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смешанные оксиды: 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каолин 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Аl</a:t>
            </a:r>
            <a:r>
              <a:rPr lang="ru-RU" baseline="-25000" dirty="0" smtClean="0">
                <a:latin typeface="+mj-lt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O</a:t>
            </a:r>
            <a:r>
              <a:rPr lang="ru-RU" baseline="-25000" dirty="0" smtClean="0">
                <a:latin typeface="+mj-lt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·2SiO</a:t>
            </a:r>
            <a:r>
              <a:rPr lang="ru-RU" baseline="-25000" dirty="0" smtClean="0">
                <a:latin typeface="+mj-lt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·2Н</a:t>
            </a:r>
            <a:r>
              <a:rPr lang="ru-RU" baseline="-25000" dirty="0" smtClean="0">
                <a:latin typeface="+mj-lt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О</a:t>
            </a:r>
          </a:p>
          <a:p>
            <a:r>
              <a:rPr lang="ru-RU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алунит </a:t>
            </a:r>
            <a:endParaRPr lang="ru-RU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+mj-lt"/>
                <a:cs typeface="Times New Roman" panose="02020603050405020304" pitchFamily="18" charset="0"/>
              </a:rPr>
              <a:t>Na</a:t>
            </a:r>
            <a:r>
              <a:rPr lang="ru-RU" baseline="-25000" dirty="0" smtClean="0">
                <a:latin typeface="+mj-lt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O·АlО</a:t>
            </a:r>
            <a:r>
              <a:rPr lang="ru-RU" baseline="-25000" dirty="0" smtClean="0">
                <a:latin typeface="+mj-lt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·2SiO</a:t>
            </a:r>
            <a:r>
              <a:rPr lang="ru-RU" baseline="-25000" dirty="0" smtClean="0">
                <a:latin typeface="+mj-lt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1979" y="1179322"/>
            <a:ext cx="446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НАХОЖДЕНИЕ МЕТАЛЛОВ В ПРИРОДЕ</a:t>
            </a:r>
            <a:endParaRPr lang="ru-RU" dirty="0"/>
          </a:p>
        </p:txBody>
      </p:sp>
      <p:pic>
        <p:nvPicPr>
          <p:cNvPr id="20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641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веществ</a:t>
            </a:r>
            <a:endParaRPr lang="ru-RU" sz="4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599" y="3239891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Общие научные принципы химического производства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0854" y="46319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89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9" y="758848"/>
            <a:ext cx="905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научные принципы химического производства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4371" y="1173284"/>
            <a:ext cx="3507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аммиака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77379031"/>
              </p:ext>
            </p:extLst>
          </p:nvPr>
        </p:nvGraphicFramePr>
        <p:xfrm>
          <a:off x="89379" y="187417"/>
          <a:ext cx="887754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9379" y="2973326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458" y="2818063"/>
            <a:ext cx="9142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химический процесс: азотоводородную смесь получают парокислородной конверсией метана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42151" y="359107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O(г)  ↔ СО +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207кДж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2СН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O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↔ 2СО + 4Н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+ 70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кДж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O(г) ↔ СO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 кДж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4058" y="5245208"/>
            <a:ext cx="81611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Газы реагируют при 450—500 °С в присутствии катализатора под давлением 15-106 Па  с образованием 10—20% аммиака: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N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ЗН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↔ 2NН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+ 92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кДж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s://yt3.ggpht.com/a/AGF-l7-RVlC8Vdrl6h2_grXt5VIm-RLEAsAbtcSITA=s900-c-k-c0xffffffff-no-rj-m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40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9" y="758848"/>
            <a:ext cx="905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научные принципы химического производства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08893" y="1173284"/>
            <a:ext cx="4438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серной кислоты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501" y="310583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449723" y="2174341"/>
            <a:ext cx="6156859" cy="954029"/>
            <a:chOff x="1441090" y="2948582"/>
            <a:chExt cx="6173551" cy="960834"/>
          </a:xfrm>
        </p:grpSpPr>
        <p:sp>
          <p:nvSpPr>
            <p:cNvPr id="10" name="Полилиния 9"/>
            <p:cNvSpPr/>
            <p:nvPr/>
          </p:nvSpPr>
          <p:spPr>
            <a:xfrm>
              <a:off x="1441090" y="3225664"/>
              <a:ext cx="1620607" cy="422221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3392" tIns="123392" rIns="123392" bIns="123392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Пирит</a:t>
              </a:r>
              <a:endParaRPr lang="ru-RU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3290887" y="3230427"/>
              <a:ext cx="339494" cy="397144"/>
            </a:xfrm>
            <a:custGeom>
              <a:avLst/>
              <a:gdLst>
                <a:gd name="connsiteX0" fmla="*/ 0 w 339494"/>
                <a:gd name="connsiteY0" fmla="*/ 79429 h 397144"/>
                <a:gd name="connsiteX1" fmla="*/ 169747 w 339494"/>
                <a:gd name="connsiteY1" fmla="*/ 79429 h 397144"/>
                <a:gd name="connsiteX2" fmla="*/ 169747 w 339494"/>
                <a:gd name="connsiteY2" fmla="*/ 0 h 397144"/>
                <a:gd name="connsiteX3" fmla="*/ 339494 w 339494"/>
                <a:gd name="connsiteY3" fmla="*/ 198572 h 397144"/>
                <a:gd name="connsiteX4" fmla="*/ 169747 w 339494"/>
                <a:gd name="connsiteY4" fmla="*/ 397144 h 397144"/>
                <a:gd name="connsiteX5" fmla="*/ 169747 w 339494"/>
                <a:gd name="connsiteY5" fmla="*/ 317715 h 397144"/>
                <a:gd name="connsiteX6" fmla="*/ 0 w 339494"/>
                <a:gd name="connsiteY6" fmla="*/ 317715 h 397144"/>
                <a:gd name="connsiteX7" fmla="*/ 0 w 339494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494" h="397144">
                  <a:moveTo>
                    <a:pt x="0" y="79429"/>
                  </a:moveTo>
                  <a:lnTo>
                    <a:pt x="169747" y="79429"/>
                  </a:lnTo>
                  <a:lnTo>
                    <a:pt x="169747" y="0"/>
                  </a:lnTo>
                  <a:lnTo>
                    <a:pt x="339494" y="198572"/>
                  </a:lnTo>
                  <a:lnTo>
                    <a:pt x="169747" y="397144"/>
                  </a:lnTo>
                  <a:lnTo>
                    <a:pt x="169747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9429" rIns="101848" bIns="7942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644624" y="3024914"/>
              <a:ext cx="1753114" cy="575203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-17936"/>
                <a:satOff val="-2012"/>
                <a:lumOff val="12840"/>
                <a:alphaOff val="0"/>
              </a:schemeClr>
            </a:fillRef>
            <a:effectRef idx="0">
              <a:schemeClr val="accent2">
                <a:shade val="80000"/>
                <a:hueOff val="-17936"/>
                <a:satOff val="-2012"/>
                <a:lumOff val="1284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3392" tIns="123392" rIns="123392" bIns="123392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Сжигание</a:t>
              </a:r>
              <a:endParaRPr lang="ru-RU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5532834" y="3230427"/>
              <a:ext cx="339494" cy="397144"/>
            </a:xfrm>
            <a:custGeom>
              <a:avLst/>
              <a:gdLst>
                <a:gd name="connsiteX0" fmla="*/ 0 w 339494"/>
                <a:gd name="connsiteY0" fmla="*/ 79429 h 397144"/>
                <a:gd name="connsiteX1" fmla="*/ 169747 w 339494"/>
                <a:gd name="connsiteY1" fmla="*/ 79429 h 397144"/>
                <a:gd name="connsiteX2" fmla="*/ 169747 w 339494"/>
                <a:gd name="connsiteY2" fmla="*/ 0 h 397144"/>
                <a:gd name="connsiteX3" fmla="*/ 339494 w 339494"/>
                <a:gd name="connsiteY3" fmla="*/ 198572 h 397144"/>
                <a:gd name="connsiteX4" fmla="*/ 169747 w 339494"/>
                <a:gd name="connsiteY4" fmla="*/ 397144 h 397144"/>
                <a:gd name="connsiteX5" fmla="*/ 169747 w 339494"/>
                <a:gd name="connsiteY5" fmla="*/ 317715 h 397144"/>
                <a:gd name="connsiteX6" fmla="*/ 0 w 339494"/>
                <a:gd name="connsiteY6" fmla="*/ 317715 h 397144"/>
                <a:gd name="connsiteX7" fmla="*/ 0 w 339494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494" h="397144">
                  <a:moveTo>
                    <a:pt x="0" y="79429"/>
                  </a:moveTo>
                  <a:lnTo>
                    <a:pt x="169747" y="79429"/>
                  </a:lnTo>
                  <a:lnTo>
                    <a:pt x="169747" y="0"/>
                  </a:lnTo>
                  <a:lnTo>
                    <a:pt x="339494" y="198572"/>
                  </a:lnTo>
                  <a:lnTo>
                    <a:pt x="169747" y="397144"/>
                  </a:lnTo>
                  <a:lnTo>
                    <a:pt x="169747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</p:spPr>
          <p:style>
            <a:lnRef idx="0">
              <a:schemeClr val="accent2">
                <a:shade val="90000"/>
                <a:hueOff val="-35851"/>
                <a:satOff val="-4207"/>
                <a:lumOff val="23011"/>
                <a:alphaOff val="0"/>
              </a:schemeClr>
            </a:lnRef>
            <a:fillRef idx="1">
              <a:schemeClr val="accent2">
                <a:shade val="90000"/>
                <a:hueOff val="-35851"/>
                <a:satOff val="-4207"/>
                <a:lumOff val="23011"/>
                <a:alphaOff val="0"/>
              </a:schemeClr>
            </a:fillRef>
            <a:effectRef idx="0">
              <a:schemeClr val="accent2">
                <a:shade val="90000"/>
                <a:hueOff val="-35851"/>
                <a:satOff val="-4207"/>
                <a:lumOff val="2301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9429" rIns="101848" bIns="7942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6013251" y="2948582"/>
              <a:ext cx="1601390" cy="960834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-35872"/>
                <a:satOff val="-4024"/>
                <a:lumOff val="25680"/>
                <a:alphaOff val="0"/>
              </a:schemeClr>
            </a:fillRef>
            <a:effectRef idx="0">
              <a:schemeClr val="accent2">
                <a:shade val="80000"/>
                <a:hueOff val="-35872"/>
                <a:satOff val="-4024"/>
                <a:lumOff val="2568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3392" tIns="123392" rIns="123392" bIns="123392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олилиния 17"/>
          <p:cNvSpPr/>
          <p:nvPr/>
        </p:nvSpPr>
        <p:spPr>
          <a:xfrm rot="5400000">
            <a:off x="6914353" y="3221396"/>
            <a:ext cx="339494" cy="397144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2">
              <a:shade val="90000"/>
              <a:hueOff val="-35851"/>
              <a:satOff val="-4207"/>
              <a:lumOff val="23011"/>
              <a:alphaOff val="0"/>
            </a:schemeClr>
          </a:lnRef>
          <a:fillRef idx="1">
            <a:schemeClr val="accent2">
              <a:shade val="90000"/>
              <a:hueOff val="-35851"/>
              <a:satOff val="-4207"/>
              <a:lumOff val="23011"/>
              <a:alphaOff val="0"/>
            </a:schemeClr>
          </a:fillRef>
          <a:effectRef idx="0">
            <a:schemeClr val="accent2">
              <a:shade val="90000"/>
              <a:hueOff val="-35851"/>
              <a:satOff val="-4207"/>
              <a:lumOff val="2301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/>
          </a:p>
        </p:txBody>
      </p:sp>
      <p:grpSp>
        <p:nvGrpSpPr>
          <p:cNvPr id="19" name="Группа 18"/>
          <p:cNvGrpSpPr/>
          <p:nvPr/>
        </p:nvGrpSpPr>
        <p:grpSpPr>
          <a:xfrm>
            <a:off x="1319713" y="3604610"/>
            <a:ext cx="7439945" cy="979341"/>
            <a:chOff x="1123182" y="2930075"/>
            <a:chExt cx="7439945" cy="979341"/>
          </a:xfrm>
        </p:grpSpPr>
        <p:sp>
          <p:nvSpPr>
            <p:cNvPr id="20" name="Полилиния 19"/>
            <p:cNvSpPr/>
            <p:nvPr/>
          </p:nvSpPr>
          <p:spPr>
            <a:xfrm>
              <a:off x="1123182" y="2939130"/>
              <a:ext cx="2433235" cy="960834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3392" tIns="123392" rIns="123392" bIns="123392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Поглотительная башня</a:t>
              </a:r>
              <a:endParaRPr lang="ru-RU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 rot="10800000">
              <a:off x="3649033" y="3230427"/>
              <a:ext cx="339494" cy="397144"/>
            </a:xfrm>
            <a:custGeom>
              <a:avLst/>
              <a:gdLst>
                <a:gd name="connsiteX0" fmla="*/ 0 w 339494"/>
                <a:gd name="connsiteY0" fmla="*/ 79429 h 397144"/>
                <a:gd name="connsiteX1" fmla="*/ 169747 w 339494"/>
                <a:gd name="connsiteY1" fmla="*/ 79429 h 397144"/>
                <a:gd name="connsiteX2" fmla="*/ 169747 w 339494"/>
                <a:gd name="connsiteY2" fmla="*/ 0 h 397144"/>
                <a:gd name="connsiteX3" fmla="*/ 339494 w 339494"/>
                <a:gd name="connsiteY3" fmla="*/ 198572 h 397144"/>
                <a:gd name="connsiteX4" fmla="*/ 169747 w 339494"/>
                <a:gd name="connsiteY4" fmla="*/ 397144 h 397144"/>
                <a:gd name="connsiteX5" fmla="*/ 169747 w 339494"/>
                <a:gd name="connsiteY5" fmla="*/ 317715 h 397144"/>
                <a:gd name="connsiteX6" fmla="*/ 0 w 339494"/>
                <a:gd name="connsiteY6" fmla="*/ 317715 h 397144"/>
                <a:gd name="connsiteX7" fmla="*/ 0 w 339494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494" h="397144">
                  <a:moveTo>
                    <a:pt x="0" y="79429"/>
                  </a:moveTo>
                  <a:lnTo>
                    <a:pt x="169747" y="79429"/>
                  </a:lnTo>
                  <a:lnTo>
                    <a:pt x="169747" y="0"/>
                  </a:lnTo>
                  <a:lnTo>
                    <a:pt x="339494" y="198572"/>
                  </a:lnTo>
                  <a:lnTo>
                    <a:pt x="169747" y="397144"/>
                  </a:lnTo>
                  <a:lnTo>
                    <a:pt x="169747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9429" rIns="101848" bIns="7942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4173756" y="2930075"/>
              <a:ext cx="1601390" cy="960834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-17936"/>
                <a:satOff val="-2012"/>
                <a:lumOff val="12840"/>
                <a:alphaOff val="0"/>
              </a:schemeClr>
            </a:fillRef>
            <a:effectRef idx="0">
              <a:schemeClr val="accent2">
                <a:shade val="80000"/>
                <a:hueOff val="-17936"/>
                <a:satOff val="-2012"/>
                <a:lumOff val="1284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3392" tIns="123392" rIns="123392" bIns="123392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</a:t>
              </a:r>
              <a:r>
                <a:rPr lang="en-US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 rot="10800000">
              <a:off x="5867761" y="3230427"/>
              <a:ext cx="339494" cy="397144"/>
            </a:xfrm>
            <a:custGeom>
              <a:avLst/>
              <a:gdLst>
                <a:gd name="connsiteX0" fmla="*/ 0 w 339494"/>
                <a:gd name="connsiteY0" fmla="*/ 79429 h 397144"/>
                <a:gd name="connsiteX1" fmla="*/ 169747 w 339494"/>
                <a:gd name="connsiteY1" fmla="*/ 79429 h 397144"/>
                <a:gd name="connsiteX2" fmla="*/ 169747 w 339494"/>
                <a:gd name="connsiteY2" fmla="*/ 0 h 397144"/>
                <a:gd name="connsiteX3" fmla="*/ 339494 w 339494"/>
                <a:gd name="connsiteY3" fmla="*/ 198572 h 397144"/>
                <a:gd name="connsiteX4" fmla="*/ 169747 w 339494"/>
                <a:gd name="connsiteY4" fmla="*/ 397144 h 397144"/>
                <a:gd name="connsiteX5" fmla="*/ 169747 w 339494"/>
                <a:gd name="connsiteY5" fmla="*/ 317715 h 397144"/>
                <a:gd name="connsiteX6" fmla="*/ 0 w 339494"/>
                <a:gd name="connsiteY6" fmla="*/ 317715 h 397144"/>
                <a:gd name="connsiteX7" fmla="*/ 0 w 339494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494" h="397144">
                  <a:moveTo>
                    <a:pt x="0" y="79429"/>
                  </a:moveTo>
                  <a:lnTo>
                    <a:pt x="169747" y="79429"/>
                  </a:lnTo>
                  <a:lnTo>
                    <a:pt x="169747" y="0"/>
                  </a:lnTo>
                  <a:lnTo>
                    <a:pt x="339494" y="198572"/>
                  </a:lnTo>
                  <a:lnTo>
                    <a:pt x="169747" y="397144"/>
                  </a:lnTo>
                  <a:lnTo>
                    <a:pt x="169747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</p:spPr>
          <p:style>
            <a:lnRef idx="0">
              <a:schemeClr val="accent2">
                <a:shade val="90000"/>
                <a:hueOff val="-35851"/>
                <a:satOff val="-4207"/>
                <a:lumOff val="23011"/>
                <a:alphaOff val="0"/>
              </a:schemeClr>
            </a:lnRef>
            <a:fillRef idx="1">
              <a:schemeClr val="accent2">
                <a:shade val="90000"/>
                <a:hueOff val="-35851"/>
                <a:satOff val="-4207"/>
                <a:lumOff val="23011"/>
                <a:alphaOff val="0"/>
              </a:schemeClr>
            </a:fillRef>
            <a:effectRef idx="0">
              <a:schemeClr val="accent2">
                <a:shade val="90000"/>
                <a:hueOff val="-35851"/>
                <a:satOff val="-4207"/>
                <a:lumOff val="2301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9429" rIns="101848" bIns="7942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6392484" y="2948582"/>
              <a:ext cx="2170643" cy="960834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-35872"/>
                <a:satOff val="-4024"/>
                <a:lumOff val="25680"/>
                <a:alphaOff val="0"/>
              </a:schemeClr>
            </a:fillRef>
            <a:effectRef idx="0">
              <a:schemeClr val="accent2">
                <a:shade val="80000"/>
                <a:hueOff val="-35872"/>
                <a:satOff val="-4024"/>
                <a:lumOff val="2568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3392" tIns="123392" rIns="123392" bIns="123392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Ваннадиевый</a:t>
              </a:r>
              <a:r>
                <a:rPr lang="ru-RU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катализатор</a:t>
              </a:r>
              <a:endParaRPr lang="ru-RU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554384" y="5099217"/>
            <a:ext cx="3841289" cy="960834"/>
            <a:chOff x="2762660" y="2823764"/>
            <a:chExt cx="3841289" cy="960834"/>
          </a:xfrm>
        </p:grpSpPr>
        <p:sp>
          <p:nvSpPr>
            <p:cNvPr id="26" name="Полилиния 25"/>
            <p:cNvSpPr/>
            <p:nvPr/>
          </p:nvSpPr>
          <p:spPr>
            <a:xfrm>
              <a:off x="2762660" y="2823764"/>
              <a:ext cx="1601390" cy="960834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3392" tIns="123392" rIns="123392" bIns="123392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</a:t>
              </a:r>
              <a:r>
                <a:rPr lang="en-US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4519427" y="3105609"/>
              <a:ext cx="339494" cy="397144"/>
            </a:xfrm>
            <a:custGeom>
              <a:avLst/>
              <a:gdLst>
                <a:gd name="connsiteX0" fmla="*/ 0 w 339494"/>
                <a:gd name="connsiteY0" fmla="*/ 79429 h 397144"/>
                <a:gd name="connsiteX1" fmla="*/ 169747 w 339494"/>
                <a:gd name="connsiteY1" fmla="*/ 79429 h 397144"/>
                <a:gd name="connsiteX2" fmla="*/ 169747 w 339494"/>
                <a:gd name="connsiteY2" fmla="*/ 0 h 397144"/>
                <a:gd name="connsiteX3" fmla="*/ 339494 w 339494"/>
                <a:gd name="connsiteY3" fmla="*/ 198572 h 397144"/>
                <a:gd name="connsiteX4" fmla="*/ 169747 w 339494"/>
                <a:gd name="connsiteY4" fmla="*/ 397144 h 397144"/>
                <a:gd name="connsiteX5" fmla="*/ 169747 w 339494"/>
                <a:gd name="connsiteY5" fmla="*/ 317715 h 397144"/>
                <a:gd name="connsiteX6" fmla="*/ 0 w 339494"/>
                <a:gd name="connsiteY6" fmla="*/ 317715 h 397144"/>
                <a:gd name="connsiteX7" fmla="*/ 0 w 339494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494" h="397144">
                  <a:moveTo>
                    <a:pt x="0" y="79429"/>
                  </a:moveTo>
                  <a:lnTo>
                    <a:pt x="169747" y="79429"/>
                  </a:lnTo>
                  <a:lnTo>
                    <a:pt x="169747" y="0"/>
                  </a:lnTo>
                  <a:lnTo>
                    <a:pt x="339494" y="198572"/>
                  </a:lnTo>
                  <a:lnTo>
                    <a:pt x="169747" y="397144"/>
                  </a:lnTo>
                  <a:lnTo>
                    <a:pt x="169747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</p:spPr>
          <p:style>
            <a:lnRef idx="0">
              <a:schemeClr val="accent2">
                <a:shade val="90000"/>
                <a:hueOff val="-35851"/>
                <a:satOff val="-4207"/>
                <a:lumOff val="23011"/>
                <a:alphaOff val="0"/>
              </a:schemeClr>
            </a:lnRef>
            <a:fillRef idx="1">
              <a:schemeClr val="accent2">
                <a:shade val="90000"/>
                <a:hueOff val="-35851"/>
                <a:satOff val="-4207"/>
                <a:lumOff val="23011"/>
                <a:alphaOff val="0"/>
              </a:schemeClr>
            </a:fillRef>
            <a:effectRef idx="0">
              <a:schemeClr val="accent2">
                <a:shade val="90000"/>
                <a:hueOff val="-35851"/>
                <a:satOff val="-4207"/>
                <a:lumOff val="2301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9429" rIns="101848" bIns="7942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5002559" y="2823764"/>
              <a:ext cx="1601390" cy="960834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-35872"/>
                <a:satOff val="-4024"/>
                <a:lumOff val="25680"/>
                <a:alphaOff val="0"/>
              </a:schemeClr>
            </a:fillRef>
            <a:effectRef idx="0">
              <a:schemeClr val="accent2">
                <a:shade val="80000"/>
                <a:hueOff val="-35872"/>
                <a:satOff val="-4024"/>
                <a:lumOff val="2568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3392" tIns="123392" rIns="123392" bIns="123392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Склад</a:t>
              </a:r>
              <a:endParaRPr lang="ru-RU" sz="2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Полилиния 30"/>
          <p:cNvSpPr/>
          <p:nvPr/>
        </p:nvSpPr>
        <p:spPr>
          <a:xfrm rot="5400000">
            <a:off x="2213039" y="4663181"/>
            <a:ext cx="339494" cy="397144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2">
              <a:shade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/>
          </a:p>
        </p:txBody>
      </p:sp>
      <p:sp>
        <p:nvSpPr>
          <p:cNvPr id="33" name="Полилиния 32"/>
          <p:cNvSpPr/>
          <p:nvPr/>
        </p:nvSpPr>
        <p:spPr>
          <a:xfrm rot="5400000">
            <a:off x="4434988" y="2003406"/>
            <a:ext cx="180967" cy="199588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2">
              <a:shade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/>
          </a:p>
        </p:txBody>
      </p:sp>
      <p:sp>
        <p:nvSpPr>
          <p:cNvPr id="34" name="Полилиния 33"/>
          <p:cNvSpPr/>
          <p:nvPr/>
        </p:nvSpPr>
        <p:spPr>
          <a:xfrm rot="5400000">
            <a:off x="4447251" y="2875833"/>
            <a:ext cx="180967" cy="199588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2">
              <a:shade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/>
          </a:p>
        </p:txBody>
      </p:sp>
      <p:sp>
        <p:nvSpPr>
          <p:cNvPr id="35" name="Полилиния 34"/>
          <p:cNvSpPr/>
          <p:nvPr/>
        </p:nvSpPr>
        <p:spPr>
          <a:xfrm rot="10800000">
            <a:off x="1093933" y="3997865"/>
            <a:ext cx="170443" cy="211338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2">
              <a:shade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9429" rIns="101848" bIns="79429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/>
          </a:p>
        </p:txBody>
      </p:sp>
      <p:sp>
        <p:nvSpPr>
          <p:cNvPr id="17" name="TextBox 16"/>
          <p:cNvSpPr txBox="1"/>
          <p:nvPr/>
        </p:nvSpPr>
        <p:spPr>
          <a:xfrm>
            <a:off x="3524621" y="1653108"/>
            <a:ext cx="214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(+кислород)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" name="TextBox 2047"/>
          <p:cNvSpPr txBox="1"/>
          <p:nvPr/>
        </p:nvSpPr>
        <p:spPr>
          <a:xfrm>
            <a:off x="4085402" y="3120951"/>
            <a:ext cx="977191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Теплота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" name="Прямоугольник 2048"/>
          <p:cNvSpPr/>
          <p:nvPr/>
        </p:nvSpPr>
        <p:spPr>
          <a:xfrm>
            <a:off x="80501" y="3936831"/>
            <a:ext cx="977191" cy="3693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Теплота</a:t>
            </a:r>
          </a:p>
        </p:txBody>
      </p:sp>
      <p:pic>
        <p:nvPicPr>
          <p:cNvPr id="3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145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974648"/>
              </p:ext>
            </p:extLst>
          </p:nvPr>
        </p:nvGraphicFramePr>
        <p:xfrm>
          <a:off x="258721" y="1310640"/>
          <a:ext cx="7840250" cy="5547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43591">
                  <a:extLst>
                    <a:ext uri="{9D8B030D-6E8A-4147-A177-3AD203B41FA5}">
                      <a16:colId xmlns:a16="http://schemas.microsoft.com/office/drawing/2014/main" xmlns="" val="1550311294"/>
                    </a:ext>
                  </a:extLst>
                </a:gridCol>
                <a:gridCol w="2642730">
                  <a:extLst>
                    <a:ext uri="{9D8B030D-6E8A-4147-A177-3AD203B41FA5}">
                      <a16:colId xmlns:a16="http://schemas.microsoft.com/office/drawing/2014/main" xmlns="" val="4117239061"/>
                    </a:ext>
                  </a:extLst>
                </a:gridCol>
                <a:gridCol w="3653929">
                  <a:extLst>
                    <a:ext uri="{9D8B030D-6E8A-4147-A177-3AD203B41FA5}">
                      <a16:colId xmlns:a16="http://schemas.microsoft.com/office/drawing/2014/main" xmlns="" val="2764124410"/>
                    </a:ext>
                  </a:extLst>
                </a:gridCol>
              </a:tblGrid>
              <a:tr h="359425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Аппарат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Назначение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Реакция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0245840"/>
                  </a:ext>
                </a:extLst>
              </a:tr>
              <a:tr h="80870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Печь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обжига «в кипящем слое»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Пирит подвергают обжигу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кислородом воздуха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4FeS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+11O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2Fe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2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O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3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+8SO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2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+3310</a:t>
                      </a:r>
                      <a:r>
                        <a:rPr lang="en-US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ru-RU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кДж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1367893"/>
                  </a:ext>
                </a:extLst>
              </a:tr>
              <a:tr h="56908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Циклон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Тщательная очистка от крупных частиц пыли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8642086"/>
                  </a:ext>
                </a:extLst>
              </a:tr>
              <a:tr h="56908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Электрофильтр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Тщательная очистка от мелких частиц пыли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5621983"/>
                  </a:ext>
                </a:extLst>
              </a:tr>
              <a:tr h="56908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Сушильная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башня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Осушение от водяных газов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2036898"/>
                  </a:ext>
                </a:extLst>
              </a:tr>
              <a:tr h="152755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Теплообменник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Очищенный обжиговый газ перед поступлением в контактный аппарат нагревают за счёт теплоты газов,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выходящих из контактного аппарата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2792161"/>
                  </a:ext>
                </a:extLst>
              </a:tr>
              <a:tr h="104832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Контактный аппарат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Обжиговый газ в присутствии катализатора при 450°С окисляется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оксида серы (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+O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2SO</a:t>
                      </a: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3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+197</a:t>
                      </a: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,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8 </a:t>
                      </a: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кДж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697603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430024" y="590704"/>
            <a:ext cx="9916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научные принципы химического производства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5157" y="917208"/>
            <a:ext cx="4438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серной кислоты</a:t>
            </a:r>
          </a:p>
        </p:txBody>
      </p:sp>
      <p:pic>
        <p:nvPicPr>
          <p:cNvPr id="8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26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9" y="758848"/>
            <a:ext cx="905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научные принципы химического производства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08893" y="1173284"/>
            <a:ext cx="4438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серной кислоты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501" y="310583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2739" y="1634192"/>
            <a:ext cx="1602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086" y="2149717"/>
            <a:ext cx="8682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Обжиг пирита и получение сернистого газа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(получение печного газа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серного колчедана или серы)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45190" y="3157431"/>
            <a:ext cx="4163127" cy="83099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4FeS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+11O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2Fe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+8SO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+Q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S+O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SO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+Q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086" y="4259997"/>
            <a:ext cx="855807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Условия: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Воздух, обогащенный кислородом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t=8000°C</a:t>
            </a:r>
            <a:r>
              <a:rPr lang="ru-RU" sz="2000" dirty="0" smtClean="0"/>
              <a:t>, теплота экзотермической реакции отводится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«Кипящий слой» (принцип противотока – увеличение площади соприкосновения)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Время обжига – несколько секунд, процесс непрерывный</a:t>
            </a:r>
            <a:endParaRPr lang="ru-RU" sz="2000" dirty="0"/>
          </a:p>
        </p:txBody>
      </p:sp>
      <p:pic>
        <p:nvPicPr>
          <p:cNvPr id="16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994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9" y="758848"/>
            <a:ext cx="905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научные принципы химического производства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08893" y="1173284"/>
            <a:ext cx="4438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серной кислоты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501" y="310583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5643" y="1634192"/>
            <a:ext cx="1705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9088" y="2558435"/>
            <a:ext cx="8094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Прежде чем приступить ко </a:t>
            </a:r>
            <a:r>
              <a:rPr lang="en-US" sz="2400" dirty="0" smtClean="0"/>
              <a:t>II</a:t>
            </a:r>
            <a:r>
              <a:rPr lang="ru-RU" sz="2400" dirty="0" smtClean="0"/>
              <a:t> стадии </a:t>
            </a:r>
            <a:r>
              <a:rPr lang="en-US" sz="2400" dirty="0" smtClean="0"/>
              <a:t>SO</a:t>
            </a:r>
            <a:r>
              <a:rPr lang="en-US" sz="2000" dirty="0" smtClean="0"/>
              <a:t>2</a:t>
            </a:r>
            <a:r>
              <a:rPr lang="ru-RU" sz="2400" dirty="0" smtClean="0"/>
              <a:t> очищают от пыли: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9088" y="3359118"/>
            <a:ext cx="976422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Циклон  – от крупных частиц </a:t>
            </a:r>
            <a:r>
              <a:rPr lang="ru-RU" sz="2000" dirty="0" smtClean="0"/>
              <a:t>пыли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/>
              <a:t>Электрофильтр </a:t>
            </a:r>
            <a:r>
              <a:rPr lang="ru-RU" sz="2000" dirty="0"/>
              <a:t>– от мелких частиц пыли 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/>
              <a:t>Осушить </a:t>
            </a:r>
            <a:r>
              <a:rPr lang="ru-RU" sz="2000" dirty="0"/>
              <a:t>в сушильной башне – поглощается газ концентрированной серной кислотой 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/>
              <a:t>Нагреть до t=4000 в теплообменнике</a:t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92458" y="4856085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42152" y="5463538"/>
            <a:ext cx="4572000" cy="46166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+O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ru-RU" sz="2400" dirty="0" smtClean="0">
                <a:solidFill>
                  <a:schemeClr val="tx1"/>
                </a:solidFill>
              </a:rPr>
              <a:t>↔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SO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3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+Q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10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9" y="758848"/>
            <a:ext cx="905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научные принципы химического производства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08893" y="1173284"/>
            <a:ext cx="4438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серной кислоты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501" y="310583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8360" y="1957663"/>
            <a:ext cx="5854423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Принципы </a:t>
            </a:r>
            <a:r>
              <a:rPr lang="en-US" sz="2400" dirty="0" smtClean="0"/>
              <a:t>II</a:t>
            </a:r>
            <a:r>
              <a:rPr lang="ru-RU" sz="2400" dirty="0" smtClean="0"/>
              <a:t> стадии (контактный аппарат):</a:t>
            </a:r>
          </a:p>
          <a:p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Понижение </a:t>
            </a:r>
            <a:r>
              <a:rPr lang="ru-RU" sz="2000" dirty="0"/>
              <a:t>температуры от 6000С до </a:t>
            </a:r>
            <a:r>
              <a:rPr lang="ru-RU" sz="2000" dirty="0" smtClean="0"/>
              <a:t>4000С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Повышение </a:t>
            </a:r>
            <a:r>
              <a:rPr lang="ru-RU" sz="2000" dirty="0"/>
              <a:t>давления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Катализатор </a:t>
            </a:r>
            <a:r>
              <a:rPr lang="ru-RU" sz="2000" dirty="0"/>
              <a:t>V2O5 на </a:t>
            </a:r>
            <a:r>
              <a:rPr lang="ru-RU" sz="2000" dirty="0" smtClean="0"/>
              <a:t>керамике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Окисление </a:t>
            </a:r>
            <a:r>
              <a:rPr lang="ru-RU" sz="2000" dirty="0"/>
              <a:t>в «кипящем слое» </a:t>
            </a:r>
            <a:r>
              <a:rPr lang="ru-RU" sz="2000" dirty="0" smtClean="0"/>
              <a:t>катализатора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Противоточное движение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Теплообмен</a:t>
            </a:r>
            <a:r>
              <a:rPr lang="ru-RU" sz="2000" dirty="0"/>
              <a:t> 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681677" y="5295220"/>
            <a:ext cx="475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Выход продукта составляет 99,2 %</a:t>
            </a:r>
            <a:endParaRPr lang="ru-RU" sz="2400" dirty="0"/>
          </a:p>
        </p:txBody>
      </p:sp>
      <p:pic>
        <p:nvPicPr>
          <p:cNvPr id="13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640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77" y="88207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Химическая лаборатория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56947" y="973755"/>
            <a:ext cx="8565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Правила безопасности при работе с едкими, горючими и токсичными веществами, средствами бытовой химии.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3960" y="1804752"/>
            <a:ext cx="85958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Пролитую кислоту или щёлочь следует засыпать чистым сухим песком и перемешивать его до полного впитывания всей жидкости. Влажный песок убрать совком в широкий стеклянный сосуд для последующей промывки и нейтрализации.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Растворы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реактивных склянок необходимо наливать так, чтобы при наклоне этикетка оказывалась сверху (этикетка — в ладонь). При попадании на кожу растворов щелочей или кислот необходимо смыть их после встряхивания видимых капель сильной струёй холодной воды, а затем обработать нейтрализующим раствором (2% раствором уксусной кислоты или 2% раствором гидрокарбоната натрия) и ополоснуть водой.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89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9" y="758848"/>
            <a:ext cx="905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научные принципы химического производства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08893" y="1173284"/>
            <a:ext cx="4438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серной кислоты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2739" y="1634192"/>
            <a:ext cx="1807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086" y="2149717"/>
            <a:ext cx="8682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Поглощение сернистого газа (поглотительная башня)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93339" y="3010094"/>
            <a:ext cx="4354077" cy="46166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H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4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+Q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(t&lt;300°C)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960" y="3941003"/>
            <a:ext cx="7938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/>
              <a:t>Противоток газа и кислоты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Увеличивают </a:t>
            </a:r>
            <a:r>
              <a:rPr lang="ru-RU" sz="2000" dirty="0"/>
              <a:t>площадь соприкосновения (керамические кольца </a:t>
            </a:r>
            <a:r>
              <a:rPr lang="ru-RU" sz="2000" dirty="0" err="1"/>
              <a:t>Рашига</a:t>
            </a:r>
            <a:r>
              <a:rPr lang="ru-RU" sz="2000" dirty="0"/>
              <a:t>)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Отводят </a:t>
            </a:r>
            <a:r>
              <a:rPr lang="ru-RU" sz="2000" dirty="0"/>
              <a:t>продукты реакции 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Орошают </a:t>
            </a:r>
            <a:r>
              <a:rPr lang="ru-RU" sz="2000" dirty="0"/>
              <a:t>98% серной кислотой, образуется олеум (раствор SO</a:t>
            </a:r>
            <a:r>
              <a:rPr lang="ru-RU" sz="1600" dirty="0"/>
              <a:t>3</a:t>
            </a:r>
            <a:r>
              <a:rPr lang="ru-RU" sz="2000" dirty="0"/>
              <a:t> в H</a:t>
            </a:r>
            <a:r>
              <a:rPr lang="ru-RU" sz="1600" dirty="0"/>
              <a:t>2</a:t>
            </a:r>
            <a:r>
              <a:rPr lang="ru-RU" sz="2000" dirty="0"/>
              <a:t>SO</a:t>
            </a:r>
            <a:r>
              <a:rPr lang="ru-RU" sz="1600" dirty="0"/>
              <a:t>4</a:t>
            </a:r>
            <a:r>
              <a:rPr lang="ru-RU" sz="2000" dirty="0"/>
              <a:t>)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6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72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9" y="758848"/>
            <a:ext cx="905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научные принципы химического производства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08893" y="1173284"/>
            <a:ext cx="4438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серной кислоты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889" y="1777091"/>
            <a:ext cx="8853304" cy="3467340"/>
          </a:xfrm>
          <a:prstGeom prst="rect">
            <a:avLst/>
          </a:prstGeom>
        </p:spPr>
      </p:pic>
      <p:pic>
        <p:nvPicPr>
          <p:cNvPr id="12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880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9" y="758848"/>
            <a:ext cx="905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научные принципы химического производства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11958" y="2446942"/>
            <a:ext cx="5442366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ПАРОВАЯ КАТАЛИТИЧЕСКАЯ КОНВЕРСИЯ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4567" y="1173284"/>
            <a:ext cx="350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метанола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785" y="3850181"/>
            <a:ext cx="698076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ГАЗ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7404" y="3650461"/>
            <a:ext cx="1704169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ВОДЯНОЙ ПАР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9011" y="3896156"/>
            <a:ext cx="136826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СИНТЕЗ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3752" y="5017267"/>
            <a:ext cx="1806007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ХРАНЕНИЕ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34115" y="3450164"/>
            <a:ext cx="1533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СИНТЕЗ-ГАЗ</a:t>
            </a:r>
            <a:endParaRPr lang="ru-RU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8669" y="4487773"/>
            <a:ext cx="217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МЕТАНОЛ-СЫРЕЦ</a:t>
            </a:r>
            <a:endParaRPr lang="ru-RU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784823" y="2050742"/>
            <a:ext cx="0" cy="159971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784823" y="2056145"/>
            <a:ext cx="5244643" cy="2043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029466" y="2050742"/>
            <a:ext cx="0" cy="28274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Прямая соединительная линия 2050"/>
          <p:cNvCxnSpPr/>
          <p:nvPr/>
        </p:nvCxnSpPr>
        <p:spPr>
          <a:xfrm flipV="1">
            <a:off x="2259488" y="2862440"/>
            <a:ext cx="0" cy="5879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Прямая со стрелкой 2052"/>
          <p:cNvCxnSpPr/>
          <p:nvPr/>
        </p:nvCxnSpPr>
        <p:spPr>
          <a:xfrm flipV="1">
            <a:off x="2259488" y="2865589"/>
            <a:ext cx="960105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Прямая со стрелкой 2056"/>
          <p:cNvCxnSpPr/>
          <p:nvPr/>
        </p:nvCxnSpPr>
        <p:spPr>
          <a:xfrm>
            <a:off x="6029466" y="3435144"/>
            <a:ext cx="0" cy="39980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6029466" y="4499824"/>
            <a:ext cx="0" cy="39980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Прямая со стрелкой 2059"/>
          <p:cNvCxnSpPr>
            <a:stCxn id="14" idx="3"/>
          </p:cNvCxnSpPr>
          <p:nvPr/>
        </p:nvCxnSpPr>
        <p:spPr>
          <a:xfrm>
            <a:off x="5193752" y="4672439"/>
            <a:ext cx="6832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62" name="Прямая со стрелкой 2061"/>
          <p:cNvCxnSpPr>
            <a:stCxn id="13" idx="1"/>
          </p:cNvCxnSpPr>
          <p:nvPr/>
        </p:nvCxnSpPr>
        <p:spPr>
          <a:xfrm flipH="1">
            <a:off x="6245606" y="3634830"/>
            <a:ext cx="7885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799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9" y="758848"/>
            <a:ext cx="905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научные принципы химического производства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4567" y="1173284"/>
            <a:ext cx="350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метанола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1067" y="1672549"/>
            <a:ext cx="1602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</a:t>
            </a:r>
            <a:r>
              <a:rPr lang="ru-RU" sz="2400" dirty="0" smtClean="0"/>
              <a:t> СТАДИЯ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7669" y="2179230"/>
            <a:ext cx="5739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333333"/>
                </a:solidFill>
              </a:rPr>
              <a:t>Конверсия природного газа в синтез-газ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846082" y="2865604"/>
            <a:ext cx="3275256" cy="5232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+H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 3" panose="05040102010807070707" pitchFamily="18" charset="2"/>
              </a:rPr>
              <a:t>CO+3H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 3" panose="05040102010807070707" pitchFamily="18" charset="2"/>
              </a:rPr>
              <a:t>2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606" y="3730786"/>
            <a:ext cx="6172969" cy="2822309"/>
          </a:xfrm>
          <a:prstGeom prst="rect">
            <a:avLst/>
          </a:prstGeom>
        </p:spPr>
      </p:pic>
      <p:pic>
        <p:nvPicPr>
          <p:cNvPr id="1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50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9" y="758848"/>
            <a:ext cx="905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научные принципы химического производства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4567" y="1173284"/>
            <a:ext cx="350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метанола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220" y="2299624"/>
            <a:ext cx="8061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/>
              <a:t>Каталитический синтез метанола из </a:t>
            </a:r>
            <a:r>
              <a:rPr lang="ru-RU" sz="2400" dirty="0" err="1" smtClean="0"/>
              <a:t>монооксида</a:t>
            </a:r>
            <a:r>
              <a:rPr lang="ru-RU" sz="2400" dirty="0" smtClean="0"/>
              <a:t> углерода и водорода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1067" y="1672549"/>
            <a:ext cx="1705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</a:t>
            </a:r>
            <a:r>
              <a:rPr lang="en-US" sz="2400" dirty="0"/>
              <a:t>I</a:t>
            </a:r>
            <a:r>
              <a:rPr lang="ru-RU" sz="2400" dirty="0" smtClean="0"/>
              <a:t> СТАДИЯ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76551" y="3419788"/>
            <a:ext cx="5394425" cy="5232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 3" panose="05040102010807070707" pitchFamily="18" charset="2"/>
              </a:rPr>
              <a:t>CO+2H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 3" panose="05040102010807070707" pitchFamily="18" charset="2"/>
              </a:rPr>
              <a:t>2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 3" panose="05040102010807070707" pitchFamily="18" charset="2"/>
              </a:rPr>
              <a:t>                              CH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 3" panose="05040102010807070707" pitchFamily="18" charset="2"/>
              </a:rPr>
              <a:t>3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 3" panose="05040102010807070707" pitchFamily="18" charset="2"/>
              </a:rPr>
              <a:t>OH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3470838" y="3711986"/>
            <a:ext cx="24058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14255" y="3392231"/>
            <a:ext cx="2719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220-230°C</a:t>
            </a:r>
            <a:r>
              <a:rPr lang="ru-RU" sz="1600" dirty="0" smtClean="0"/>
              <a:t>,5-10 Мпа,</a:t>
            </a:r>
            <a:r>
              <a:rPr lang="en-US" sz="1600" dirty="0" smtClean="0"/>
              <a:t>Cu, </a:t>
            </a:r>
            <a:r>
              <a:rPr lang="en-US" sz="1600" dirty="0" err="1" smtClean="0"/>
              <a:t>ZnO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97220" y="4296951"/>
            <a:ext cx="74881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Процесс осуществляют на цинк-хромовых и медьсодержащих катализаторах. 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Выбирая </a:t>
            </a:r>
            <a:r>
              <a:rPr lang="ru-RU" dirty="0"/>
              <a:t>оптимальный температурный режим и величину давления, необходимо учитывать возможность образования побочных соединений: метана, высших спиртов, кислот, альдегидов, кетонов и эфиров. 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Эти </a:t>
            </a:r>
            <a:r>
              <a:rPr lang="ru-RU" dirty="0"/>
              <a:t>реакции обусловливают бесполезный расход синтез-газа и удорожают очистку метанола.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7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228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9" y="758848"/>
            <a:ext cx="905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научные принципы химического производства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4567" y="1173284"/>
            <a:ext cx="350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метанола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ds04.infourok.ru/uploads/ex/101e/00092455-5fc94eb5/img1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0676" y="1614952"/>
            <a:ext cx="6978295" cy="362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03533" y="5292959"/>
            <a:ext cx="81047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промышленный синтез метилового спирта  включает три основные стадии: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получение смеси окиси углерода и водорода (синтез-газ)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метилового спирта-сырца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выделение и очистка метилового спирта (ректификация)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50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веществ</a:t>
            </a:r>
            <a:endParaRPr lang="ru-RU" sz="4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599" y="3239891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Химическое загрязнение окружающей среды и его последствия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088" y="4744472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684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360" y="736099"/>
            <a:ext cx="8266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окружающей среды и его последствия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16" y="1828706"/>
            <a:ext cx="96677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333333"/>
                </a:solidFill>
              </a:rPr>
              <a:t>ХИМИЧЕСКОЕ ЗАГРЯЗНЕНИЕ - загрязнение газообразными и жидкими химическими соединениями и отдельными элементами, а так же их твердыми фракциями. 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Picture 2" descr="https://pbs.twimg.com/media/D-Y5dWDXoAEsJeZ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944" y="2891985"/>
            <a:ext cx="5736601" cy="38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3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окружающей среды и его последствия 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90379" y="1563995"/>
            <a:ext cx="527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атмосферы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75768787"/>
              </p:ext>
            </p:extLst>
          </p:nvPr>
        </p:nvGraphicFramePr>
        <p:xfrm>
          <a:off x="195308" y="1959608"/>
          <a:ext cx="8779880" cy="4832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 descr="https://yt3.ggpht.com/a/AGF-l7-RVlC8Vdrl6h2_grXt5VIm-RLEAsAbtcSITA=s900-c-k-c0xffffffff-no-rj-m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150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окружающей среды и его последствия 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90379" y="1563995"/>
            <a:ext cx="527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атмосферы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680875683"/>
              </p:ext>
            </p:extLst>
          </p:nvPr>
        </p:nvGraphicFramePr>
        <p:xfrm>
          <a:off x="326763" y="1860402"/>
          <a:ext cx="8124194" cy="4913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2" descr="https://yt3.ggpht.com/a/AGF-l7-RVlC8Vdrl6h2_grXt5VIm-RLEAsAbtcSITA=s900-c-k-c0xffffffff-no-rj-m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145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Химическая лаборатория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599" y="3239891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Методы разделения смесей и очистки веществ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8479" y="4786676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558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окружающей среды и его последствия 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90379" y="1563995"/>
            <a:ext cx="527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атмосферы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95151744"/>
              </p:ext>
            </p:extLst>
          </p:nvPr>
        </p:nvGraphicFramePr>
        <p:xfrm>
          <a:off x="124889" y="1935332"/>
          <a:ext cx="8779960" cy="4922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 descr="https://yt3.ggpht.com/a/AGF-l7-RVlC8Vdrl6h2_grXt5VIm-RLEAsAbtcSITA=s900-c-k-c0xffffffff-no-rj-m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547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окружающей среды и его последствия 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08541" y="1563995"/>
            <a:ext cx="5839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природных вод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5531811"/>
              </p:ext>
            </p:extLst>
          </p:nvPr>
        </p:nvGraphicFramePr>
        <p:xfrm>
          <a:off x="-21745" y="1860402"/>
          <a:ext cx="9165745" cy="4997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 descr="https://yt3.ggpht.com/a/AGF-l7-RVlC8Vdrl6h2_grXt5VIm-RLEAsAbtcSITA=s900-c-k-c0xffffffff-no-rj-m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076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окружающей среды и его последствия 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08541" y="1563995"/>
            <a:ext cx="5839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природных вод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65098053"/>
              </p:ext>
            </p:extLst>
          </p:nvPr>
        </p:nvGraphicFramePr>
        <p:xfrm>
          <a:off x="407963" y="1644078"/>
          <a:ext cx="8131126" cy="4997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 descr="https://yt3.ggpht.com/a/AGF-l7-RVlC8Vdrl6h2_grXt5VIm-RLEAsAbtcSITA=s900-c-k-c0xffffffff-no-rj-m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464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окружающей среды и его последствия 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13355" y="1563995"/>
            <a:ext cx="4629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почвы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469340956"/>
              </p:ext>
            </p:extLst>
          </p:nvPr>
        </p:nvGraphicFramePr>
        <p:xfrm>
          <a:off x="966728" y="1910250"/>
          <a:ext cx="6927542" cy="4790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 descr="https://yt3.ggpht.com/a/AGF-l7-RVlC8Vdrl6h2_grXt5VIm-RLEAsAbtcSITA=s900-c-k-c0xffffffff-no-rj-m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798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окружающей среды и его последствия 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13355" y="1563995"/>
            <a:ext cx="4629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загрязнение почвы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862036213"/>
              </p:ext>
            </p:extLst>
          </p:nvPr>
        </p:nvGraphicFramePr>
        <p:xfrm>
          <a:off x="-389677" y="2588749"/>
          <a:ext cx="9144001" cy="4638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 descr="https://yt3.ggpht.com/a/AGF-l7-RVlC8Vdrl6h2_grXt5VIm-RLEAsAbtcSITA=s900-c-k-c0xffffffff-no-rj-m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050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веществ</a:t>
            </a:r>
            <a:endParaRPr lang="ru-RU" sz="4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599" y="3239891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Природные источники углеводородов и их переработка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0854" y="46319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86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60627" y="1563995"/>
            <a:ext cx="2335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газ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889" y="2138309"/>
            <a:ext cx="89569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смесь газообразных углеводородов различного происхождения, заполняющие поры и пустоты горных пород, рассеянных в почве</a:t>
            </a:r>
            <a:br>
              <a:rPr lang="ru-RU" sz="24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33880" y="3405218"/>
            <a:ext cx="837966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Состав: </a:t>
            </a:r>
            <a:r>
              <a:rPr lang="ru-RU" sz="2400" dirty="0" smtClean="0"/>
              <a:t>98% - </a:t>
            </a:r>
            <a:r>
              <a:rPr lang="en-US" sz="2400" dirty="0" smtClean="0"/>
              <a:t>CH</a:t>
            </a:r>
            <a:r>
              <a:rPr lang="en-US" dirty="0" smtClean="0"/>
              <a:t>4</a:t>
            </a:r>
            <a:r>
              <a:rPr lang="ru-RU" sz="2400" dirty="0" smtClean="0"/>
              <a:t>, 2% - С</a:t>
            </a:r>
            <a:r>
              <a:rPr lang="ru-RU" dirty="0" smtClean="0"/>
              <a:t>2</a:t>
            </a:r>
            <a:r>
              <a:rPr lang="ru-RU" sz="2400" dirty="0" smtClean="0"/>
              <a:t>Н</a:t>
            </a:r>
            <a:r>
              <a:rPr lang="ru-RU" dirty="0" smtClean="0"/>
              <a:t>6</a:t>
            </a:r>
            <a:r>
              <a:rPr lang="ru-RU" sz="2400" dirty="0" smtClean="0"/>
              <a:t>, </a:t>
            </a:r>
            <a:r>
              <a:rPr lang="ru-RU" sz="2400" dirty="0"/>
              <a:t>С</a:t>
            </a:r>
            <a:r>
              <a:rPr lang="ru-RU" dirty="0"/>
              <a:t>3</a:t>
            </a:r>
            <a:r>
              <a:rPr lang="ru-RU" sz="2400" dirty="0"/>
              <a:t>Н</a:t>
            </a:r>
            <a:r>
              <a:rPr lang="ru-RU" dirty="0"/>
              <a:t>8</a:t>
            </a:r>
            <a:r>
              <a:rPr lang="ru-RU" sz="2400" dirty="0"/>
              <a:t>, С</a:t>
            </a:r>
            <a:r>
              <a:rPr lang="ru-RU" dirty="0"/>
              <a:t>4</a:t>
            </a:r>
            <a:r>
              <a:rPr lang="ru-RU" sz="2400" dirty="0"/>
              <a:t>Н</a:t>
            </a:r>
            <a:r>
              <a:rPr lang="ru-RU" dirty="0"/>
              <a:t>10</a:t>
            </a:r>
            <a:r>
              <a:rPr lang="ru-RU" sz="2400" dirty="0"/>
              <a:t>, N</a:t>
            </a:r>
            <a:r>
              <a:rPr lang="ru-RU" dirty="0"/>
              <a:t>2</a:t>
            </a:r>
            <a:r>
              <a:rPr lang="ru-RU" sz="2400" dirty="0"/>
              <a:t>, CO</a:t>
            </a:r>
            <a:r>
              <a:rPr lang="ru-RU" dirty="0"/>
              <a:t>2</a:t>
            </a:r>
            <a:r>
              <a:rPr lang="ru-RU" sz="2400" dirty="0"/>
              <a:t>, H</a:t>
            </a:r>
            <a:r>
              <a:rPr lang="ru-RU" dirty="0"/>
              <a:t>2</a:t>
            </a:r>
            <a:r>
              <a:rPr lang="ru-RU" sz="2400" dirty="0"/>
              <a:t>, H</a:t>
            </a:r>
            <a:r>
              <a:rPr lang="ru-RU" dirty="0"/>
              <a:t>2</a:t>
            </a:r>
            <a:r>
              <a:rPr lang="ru-RU" sz="2400" dirty="0"/>
              <a:t>S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42030" y="4308468"/>
            <a:ext cx="86019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Применение: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smtClean="0"/>
              <a:t>топливо на 90%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smtClean="0"/>
              <a:t>химическое сырье на 10% (сажа, водород, ацетилен, растворители)  </a:t>
            </a:r>
            <a:endParaRPr lang="ru-RU" sz="2400" dirty="0"/>
          </a:p>
        </p:txBody>
      </p:sp>
      <p:pic>
        <p:nvPicPr>
          <p:cNvPr id="13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995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37577" y="1563995"/>
            <a:ext cx="3581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Попутный нефтяной газ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17481" y="2047740"/>
            <a:ext cx="8621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/>
              <a:t>«шапка» под нефтью»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с</a:t>
            </a:r>
            <a:r>
              <a:rPr lang="ru-RU" sz="2400" dirty="0" smtClean="0"/>
              <a:t>месь </a:t>
            </a:r>
            <a:r>
              <a:rPr lang="ru-RU" sz="2400" dirty="0"/>
              <a:t>углеводородов сопутствующие нефти и выделяющиеся при её добыче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062" y="3218635"/>
            <a:ext cx="9206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Состав: </a:t>
            </a:r>
            <a:r>
              <a:rPr lang="ru-RU" sz="2400" dirty="0" smtClean="0"/>
              <a:t>30-40% - СН</a:t>
            </a:r>
            <a:r>
              <a:rPr lang="ru-RU" dirty="0" smtClean="0"/>
              <a:t>4</a:t>
            </a:r>
            <a:r>
              <a:rPr lang="ru-RU" sz="2400" dirty="0" smtClean="0"/>
              <a:t>, 7,5% - С</a:t>
            </a:r>
            <a:r>
              <a:rPr lang="ru-RU" dirty="0" smtClean="0"/>
              <a:t>2</a:t>
            </a:r>
            <a:r>
              <a:rPr lang="ru-RU" sz="2400" dirty="0" smtClean="0"/>
              <a:t>Н</a:t>
            </a:r>
            <a:r>
              <a:rPr lang="ru-RU" dirty="0" smtClean="0"/>
              <a:t>6</a:t>
            </a:r>
            <a:r>
              <a:rPr lang="ru-RU" sz="2400" dirty="0" smtClean="0"/>
              <a:t>, 21,8% - С</a:t>
            </a:r>
            <a:r>
              <a:rPr lang="ru-RU" dirty="0" smtClean="0"/>
              <a:t>3</a:t>
            </a:r>
            <a:r>
              <a:rPr lang="ru-RU" sz="2400" dirty="0" smtClean="0"/>
              <a:t>Н</a:t>
            </a:r>
            <a:r>
              <a:rPr lang="ru-RU" dirty="0" smtClean="0"/>
              <a:t>8</a:t>
            </a:r>
            <a:r>
              <a:rPr lang="ru-RU" sz="2400" dirty="0" smtClean="0"/>
              <a:t>, 20,5% - С</a:t>
            </a:r>
            <a:r>
              <a:rPr lang="ru-RU" dirty="0" smtClean="0"/>
              <a:t>4</a:t>
            </a:r>
            <a:r>
              <a:rPr lang="ru-RU" sz="2400" dirty="0" smtClean="0"/>
              <a:t>Н</a:t>
            </a:r>
            <a:r>
              <a:rPr lang="ru-RU" dirty="0" smtClean="0"/>
              <a:t>10</a:t>
            </a:r>
          </a:p>
          <a:p>
            <a:r>
              <a:rPr lang="ru-RU" sz="2800" dirty="0" smtClean="0"/>
              <a:t>   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1062" y="3690513"/>
            <a:ext cx="4396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Примеси:</a:t>
            </a:r>
            <a:r>
              <a:rPr lang="en-US" sz="2800" dirty="0" smtClean="0"/>
              <a:t> </a:t>
            </a:r>
            <a:r>
              <a:rPr lang="en-US" sz="2400" dirty="0" smtClean="0"/>
              <a:t>N</a:t>
            </a:r>
            <a:r>
              <a:rPr lang="en-US" dirty="0" smtClean="0"/>
              <a:t>2</a:t>
            </a:r>
            <a:r>
              <a:rPr lang="en-US" sz="2400" dirty="0" smtClean="0"/>
              <a:t>, CO</a:t>
            </a:r>
            <a:r>
              <a:rPr lang="en-US" dirty="0" smtClean="0"/>
              <a:t>2</a:t>
            </a:r>
            <a:r>
              <a:rPr lang="en-US" sz="2400" dirty="0" smtClean="0"/>
              <a:t>, H</a:t>
            </a:r>
            <a:r>
              <a:rPr lang="en-US" dirty="0" smtClean="0"/>
              <a:t>2</a:t>
            </a:r>
            <a:r>
              <a:rPr lang="en-US" sz="2400" dirty="0" smtClean="0"/>
              <a:t>O, H</a:t>
            </a:r>
            <a:r>
              <a:rPr lang="en-US" dirty="0" smtClean="0"/>
              <a:t>2</a:t>
            </a:r>
            <a:r>
              <a:rPr lang="en-US" sz="2400" dirty="0" smtClean="0"/>
              <a:t>S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17481" y="4458610"/>
            <a:ext cx="796580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Применение: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smtClean="0"/>
              <a:t>топливо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smtClean="0"/>
              <a:t>химическое сырье - </a:t>
            </a:r>
            <a:r>
              <a:rPr lang="ru-RU" sz="2400" dirty="0"/>
              <a:t>получают: пластмассы, каучуки, сухой газ, пропан- бутановую смесь, газовый бензин</a:t>
            </a:r>
            <a:br>
              <a:rPr lang="ru-RU" sz="24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6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342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02566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/>
              <a:t>маслянистая горючая жидкость темного цвета, легче воды, имеет специфический запах,  не растворяется в воде,  не имеет определенной температуры кипения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531" y="3243065"/>
            <a:ext cx="8946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Состав: </a:t>
            </a:r>
            <a:r>
              <a:rPr lang="ru-RU" sz="2400" dirty="0"/>
              <a:t>с</a:t>
            </a:r>
            <a:r>
              <a:rPr lang="ru-RU" sz="2400" dirty="0" smtClean="0"/>
              <a:t>ложная </a:t>
            </a:r>
            <a:r>
              <a:rPr lang="ru-RU" sz="2400" dirty="0"/>
              <a:t>смесь углеводородов (150</a:t>
            </a:r>
            <a:r>
              <a:rPr lang="ru-RU" sz="2400" dirty="0" smtClean="0"/>
              <a:t>) – </a:t>
            </a:r>
            <a:r>
              <a:rPr lang="ru-RU" sz="2400" dirty="0" err="1"/>
              <a:t>алканов</a:t>
            </a:r>
            <a:r>
              <a:rPr lang="ru-RU" sz="2400" dirty="0"/>
              <a:t>, </a:t>
            </a:r>
            <a:r>
              <a:rPr lang="ru-RU" sz="2400" dirty="0" err="1"/>
              <a:t>циклоалканов</a:t>
            </a:r>
            <a:r>
              <a:rPr lang="ru-RU" sz="2400" dirty="0"/>
              <a:t>, </a:t>
            </a:r>
            <a:r>
              <a:rPr lang="ru-RU" sz="2400" dirty="0" err="1"/>
              <a:t>аренов</a:t>
            </a:r>
            <a:r>
              <a:rPr lang="ru-RU" sz="2400" dirty="0"/>
              <a:t> линейного и разветвленного строения</a:t>
            </a:r>
            <a:br>
              <a:rPr lang="ru-RU" sz="24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098" name="Picture 2" descr="https://avatars.mds.yandex.net/get-zen_doc/175962/pub_5bafa78c1f55fb00a91a28a9_5bafa79978a80a00a96927a4/scale_120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5672" y="4258728"/>
            <a:ext cx="4149615" cy="245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78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120560589"/>
              </p:ext>
            </p:extLst>
          </p:nvPr>
        </p:nvGraphicFramePr>
        <p:xfrm>
          <a:off x="0" y="1935332"/>
          <a:ext cx="9144000" cy="4922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https://yt3.ggpht.com/a/AGF-l7-RVlC8Vdrl6h2_grXt5VIm-RLEAsAbtcSITA=s900-c-k-c0xffffffff-no-rj-m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160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77" y="88207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Химическая лаборатория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71852" y="1000374"/>
            <a:ext cx="856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Методы разделения смесей и очистки веществ</a:t>
            </a:r>
            <a:endParaRPr lang="ru-RU" sz="36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40769920"/>
              </p:ext>
            </p:extLst>
          </p:nvPr>
        </p:nvGraphicFramePr>
        <p:xfrm>
          <a:off x="62144" y="1535836"/>
          <a:ext cx="9144000" cy="5149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yt3.ggpht.com/a/AGF-l7-RVlC8Vdrl6h2_grXt5VIm-RLEAsAbtcSITA=s900-c-k-c0xffffffff-no-rj-m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554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5900" y="1943788"/>
            <a:ext cx="7003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ФРАКЦИОННАЯ ПЕРЕГОНКА НЕФТИ (РЕКТИФИКАЦИЯ)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518350"/>
            <a:ext cx="875120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Физический способ разделения смеси компонентов с различными температурами кипения.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Перегонка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особых установках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ректификационных колоннах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Ректификация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разделение многокомпонентных жидких смесей на отдельные компоненты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Фракция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часть сыпучего или кускового твердого материала либо жидкой смеси, выделенная по определенному признаку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Фракции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переработки нефти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Газовая 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Бензин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Лигроин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Керосин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Дизельное топливо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Мазут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514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5900" y="1943788"/>
            <a:ext cx="7003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ФРАКЦИОННАЯ ПЕРЕГОНКА НЕФТИ (РЕКТИФИКАЦИЯ)</a:t>
            </a:r>
            <a:endParaRPr lang="ru-RU" sz="2000" dirty="0"/>
          </a:p>
        </p:txBody>
      </p:sp>
      <p:pic>
        <p:nvPicPr>
          <p:cNvPr id="19458" name="Picture 2" descr="нефть химия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3006" y="2317458"/>
            <a:ext cx="6988857" cy="438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12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5900" y="1943788"/>
            <a:ext cx="7003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ФРАКЦИОННАЯ ПЕРЕГОНКА НЕФТИ (РЕКТИФИКАЦИЯ)</a:t>
            </a:r>
            <a:endParaRPr lang="ru-RU" sz="2000" dirty="0"/>
          </a:p>
        </p:txBody>
      </p:sp>
      <p:pic>
        <p:nvPicPr>
          <p:cNvPr id="17410" name="Picture 2" descr="https://ds04.infourok.ru/uploads/ex/0a57/000a7e1e-053ef7cc/640/img2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2904" y="2343898"/>
            <a:ext cx="5868996" cy="435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959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5900" y="1943788"/>
            <a:ext cx="7003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ФРАКЦИОННАЯ ПЕРЕГОНКА НЕФТИ (РЕКТИФИКАЦИЯ)</a:t>
            </a:r>
            <a:endParaRPr lang="ru-RU" sz="2000" dirty="0"/>
          </a:p>
        </p:txBody>
      </p:sp>
      <p:pic>
        <p:nvPicPr>
          <p:cNvPr id="20482" name="Picture 2" descr="нефть переработка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9160" y="2335213"/>
            <a:ext cx="5357986" cy="43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74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3657" y="1943788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КРЕКИНГ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3556" y="2343898"/>
            <a:ext cx="906799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Непрямая переработка нефти- процесс расщепления нефтепродуктов на углеводороды с меньшим числом атомов С</a:t>
            </a:r>
            <a:br>
              <a:rPr lang="ru-RU" sz="20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84198272"/>
              </p:ext>
            </p:extLst>
          </p:nvPr>
        </p:nvGraphicFramePr>
        <p:xfrm>
          <a:off x="82930" y="2902691"/>
          <a:ext cx="8695309" cy="3909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 descr="https://yt3.ggpht.com/a/AGF-l7-RVlC8Vdrl6h2_grXt5VIm-RLEAsAbtcSITA=s900-c-k-c0xffffffff-no-rj-m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13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7281" y="2002880"/>
            <a:ext cx="3321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ТЕРМИЧЕСКИЙ КРЕКИНГ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5799" y="2542439"/>
            <a:ext cx="905912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расщепление молекул углеводородов на </a:t>
            </a:r>
            <a:r>
              <a:rPr lang="ru-RU" sz="2000" dirty="0" err="1"/>
              <a:t>алканы</a:t>
            </a:r>
            <a:r>
              <a:rPr lang="ru-RU" sz="2000" dirty="0"/>
              <a:t> и </a:t>
            </a:r>
            <a:r>
              <a:rPr lang="ru-RU" sz="2000" dirty="0" err="1"/>
              <a:t>алкены</a:t>
            </a:r>
            <a:r>
              <a:rPr lang="ru-RU" sz="2000" dirty="0"/>
              <a:t> нормального строения</a:t>
            </a:r>
            <a:br>
              <a:rPr lang="ru-RU" sz="20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79640" y="3334235"/>
            <a:ext cx="4637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Условия: </a:t>
            </a:r>
            <a:r>
              <a:rPr lang="en-US" sz="2400" dirty="0" smtClean="0"/>
              <a:t>t=</a:t>
            </a:r>
            <a:r>
              <a:rPr lang="ru-RU" sz="2400" dirty="0" smtClean="0"/>
              <a:t>450-550°С, р=2-7 МПа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79640" y="3943772"/>
            <a:ext cx="642412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крекинга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сырье для получения спиртов, карбоновых кислот, ВМС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бензин малопригоден для использования в качестве моторного топлива, т.к. быстро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осмоляется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счет непредельных углеводородов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479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7281" y="2002880"/>
            <a:ext cx="3321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ТЕРМИЧЕСКИЙ КРЕКИНГ</a:t>
            </a:r>
            <a:endParaRPr lang="ru-RU" sz="2000" dirty="0"/>
          </a:p>
        </p:txBody>
      </p:sp>
      <p:pic>
        <p:nvPicPr>
          <p:cNvPr id="21506" name="Picture 2" descr="https://cf.ppt-online.org/files1/slide/f/Fw7jMHn1Kax5brPdXl0v9RLBUC826ypusTQiWG/slide-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7980" y="2400131"/>
            <a:ext cx="5905345" cy="442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395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3468" y="2002880"/>
            <a:ext cx="382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КАТАЛИТИЧЕСКИЙ КРЕКИНГ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8981" y="2526603"/>
            <a:ext cx="89650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расщепление молекул углеводородов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алканы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алкены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разветвленного строения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13327" y="3387875"/>
            <a:ext cx="64296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</a:rPr>
              <a:t>Условия: </a:t>
            </a:r>
            <a:r>
              <a:rPr lang="en-US" sz="2400" dirty="0" smtClean="0">
                <a:solidFill>
                  <a:srgbClr val="333333"/>
                </a:solidFill>
              </a:rPr>
              <a:t>t=450-500°</a:t>
            </a:r>
            <a:r>
              <a:rPr lang="ru-RU" sz="2400" dirty="0" smtClean="0">
                <a:solidFill>
                  <a:srgbClr val="333333"/>
                </a:solidFill>
              </a:rPr>
              <a:t>С</a:t>
            </a:r>
            <a:r>
              <a:rPr lang="ru-RU" sz="2400" dirty="0">
                <a:solidFill>
                  <a:srgbClr val="333333"/>
                </a:solidFill>
              </a:rPr>
              <a:t>, </a:t>
            </a:r>
            <a:r>
              <a:rPr lang="ru-RU" sz="2400" dirty="0" smtClean="0">
                <a:solidFill>
                  <a:srgbClr val="333333"/>
                </a:solidFill>
              </a:rPr>
              <a:t>ка</a:t>
            </a:r>
            <a:r>
              <a:rPr lang="en-US" sz="2400" dirty="0">
                <a:solidFill>
                  <a:srgbClr val="333333"/>
                </a:solidFill>
              </a:rPr>
              <a:t>t. </a:t>
            </a:r>
            <a:r>
              <a:rPr lang="en-US" sz="2400" i="1" dirty="0" smtClean="0">
                <a:solidFill>
                  <a:srgbClr val="333333"/>
                </a:solidFill>
              </a:rPr>
              <a:t>n</a:t>
            </a:r>
            <a:r>
              <a:rPr lang="en-US" sz="2400" dirty="0" smtClean="0">
                <a:solidFill>
                  <a:srgbClr val="333333"/>
                </a:solidFill>
              </a:rPr>
              <a:t>Al</a:t>
            </a:r>
            <a:r>
              <a:rPr lang="en-US" dirty="0" smtClean="0">
                <a:solidFill>
                  <a:srgbClr val="333333"/>
                </a:solidFill>
              </a:rPr>
              <a:t>2</a:t>
            </a:r>
            <a:r>
              <a:rPr lang="en-US" sz="2400" dirty="0" smtClean="0">
                <a:solidFill>
                  <a:srgbClr val="333333"/>
                </a:solidFill>
              </a:rPr>
              <a:t>O</a:t>
            </a:r>
            <a:r>
              <a:rPr lang="en-US" dirty="0" smtClean="0">
                <a:solidFill>
                  <a:srgbClr val="333333"/>
                </a:solidFill>
              </a:rPr>
              <a:t>3</a:t>
            </a:r>
            <a:r>
              <a:rPr lang="en-US" sz="2400" dirty="0">
                <a:solidFill>
                  <a:srgbClr val="333333"/>
                </a:solidFill>
              </a:rPr>
              <a:t>·</a:t>
            </a:r>
            <a:r>
              <a:rPr lang="en-US" sz="2400" i="1" dirty="0" smtClean="0">
                <a:solidFill>
                  <a:srgbClr val="333333"/>
                </a:solidFill>
              </a:rPr>
              <a:t>m</a:t>
            </a:r>
            <a:r>
              <a:rPr lang="en-US" sz="2400" dirty="0" smtClean="0">
                <a:solidFill>
                  <a:srgbClr val="333333"/>
                </a:solidFill>
              </a:rPr>
              <a:t>SiO</a:t>
            </a:r>
            <a:r>
              <a:rPr lang="en-US" dirty="0" smtClean="0">
                <a:solidFill>
                  <a:srgbClr val="333333"/>
                </a:solidFill>
              </a:rPr>
              <a:t>2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69412" y="4232802"/>
            <a:ext cx="63372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крекинга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углеводороды разветвленного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строения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сырье для химической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промышленности).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Бензин обладает высоким качеством – с большим октановым числом и детонационной стойкостью.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114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3468" y="2002880"/>
            <a:ext cx="382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КАТАЛИТИЧЕСКИЙ КРЕКИНГ</a:t>
            </a:r>
            <a:endParaRPr lang="ru-RU" sz="2000" dirty="0"/>
          </a:p>
        </p:txBody>
      </p:sp>
      <p:pic>
        <p:nvPicPr>
          <p:cNvPr id="24578" name="Picture 2" descr="нефть переработка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880" y="2334827"/>
            <a:ext cx="1688824" cy="45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enciklopediya-tehniki.ru/images/idoblog/upload/92/Untitled-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0186" y="2446116"/>
            <a:ext cx="5363834" cy="431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511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3174" y="2025660"/>
            <a:ext cx="2189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ГИДРОКРЕКИНГ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97047" y="2487325"/>
            <a:ext cx="88397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/>
              <a:t>процесс превращения парообразной нефти в  бензин и реактивное топливо под  действием водорода при высоком давлении, повышенной температуре и наличии катализатора (на основе вольфрама, никеля или платины).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8756" y="3955586"/>
            <a:ext cx="750576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«Гидроочистка»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гидрирование дистиллятов при невысоких требованиях к выходам продукции, главным образом для удаления серы из сырья.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59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77" y="88207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Химическая лаборатория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71852" y="1000374"/>
            <a:ext cx="856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Методы разделения смесей и очистки веществ</a:t>
            </a:r>
            <a:endParaRPr lang="ru-RU" sz="36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73242930"/>
              </p:ext>
            </p:extLst>
          </p:nvPr>
        </p:nvGraphicFramePr>
        <p:xfrm>
          <a:off x="1" y="1462039"/>
          <a:ext cx="8984202" cy="5395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yt3.ggpht.com/a/AGF-l7-RVlC8Vdrl6h2_grXt5VIm-RLEAsAbtcSITA=s900-c-k-c0xffffffff-no-rj-m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80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3174" y="1956912"/>
            <a:ext cx="2189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ГИДРОКРЕКИНГ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58788" y="4019890"/>
            <a:ext cx="72708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https://myslide.ru/documents_3/424555fe1556cb0c051c2518936f4fb2/img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326" y="2357022"/>
            <a:ext cx="6001305" cy="450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97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0794" y="1936155"/>
            <a:ext cx="5866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ПРОЦЕССЫ, ПРОИСХОДЯЩИЕ ПРИ КРЕКИНГЕ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58788" y="4019890"/>
            <a:ext cx="72708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209" y="2902691"/>
            <a:ext cx="861881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АРОМАТИЗАЦИЯ</a:t>
            </a:r>
            <a:r>
              <a:rPr lang="ru-RU" dirty="0" smtClean="0"/>
              <a:t> -</a:t>
            </a:r>
            <a:r>
              <a:rPr lang="ru-RU" dirty="0"/>
              <a:t> </a:t>
            </a:r>
            <a:r>
              <a:rPr lang="ru-RU" sz="2000" dirty="0"/>
              <a:t>п</a:t>
            </a:r>
            <a:r>
              <a:rPr lang="ru-RU" sz="2000" dirty="0" smtClean="0"/>
              <a:t>иролиз </a:t>
            </a:r>
            <a:r>
              <a:rPr lang="ru-RU" sz="2000" dirty="0"/>
              <a:t>нефти, </a:t>
            </a:r>
            <a:r>
              <a:rPr lang="ru-RU" sz="2000" dirty="0" err="1"/>
              <a:t>риформинг</a:t>
            </a:r>
            <a:r>
              <a:rPr lang="ru-RU" sz="2000" dirty="0"/>
              <a:t>,  «облагораживание бензина</a:t>
            </a:r>
            <a:r>
              <a:rPr lang="ru-RU" sz="2000" dirty="0" smtClean="0"/>
              <a:t>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Непрямая химическая переработка бензиновых  и </a:t>
            </a:r>
            <a:r>
              <a:rPr lang="ru-RU" sz="2000" dirty="0" err="1"/>
              <a:t>лигроиновых</a:t>
            </a:r>
            <a:r>
              <a:rPr lang="ru-RU" sz="2000" dirty="0"/>
              <a:t>  фракций при t =500-5400С, </a:t>
            </a:r>
            <a:r>
              <a:rPr lang="ru-RU" sz="2000" dirty="0" err="1"/>
              <a:t>каt</a:t>
            </a:r>
            <a:r>
              <a:rPr lang="ru-RU" sz="2000" dirty="0"/>
              <a:t>., p c целью получения высокооктановых бензинов.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400" dirty="0" smtClean="0"/>
              <a:t>Результат</a:t>
            </a:r>
            <a:r>
              <a:rPr lang="ru-RU" sz="2000" dirty="0"/>
              <a:t>: </a:t>
            </a:r>
            <a:r>
              <a:rPr lang="ru-RU" sz="2000" dirty="0" err="1"/>
              <a:t>Алканы</a:t>
            </a:r>
            <a:r>
              <a:rPr lang="ru-RU" sz="2000" dirty="0"/>
              <a:t> → </a:t>
            </a:r>
            <a:r>
              <a:rPr lang="ru-RU" sz="2000" dirty="0" err="1"/>
              <a:t>циклоалканы</a:t>
            </a:r>
            <a:r>
              <a:rPr lang="ru-RU" sz="2000" dirty="0"/>
              <a:t>→  ароматические (повышение октанового числа бензина)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1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38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44218" y="1563995"/>
            <a:ext cx="11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0794" y="1936155"/>
            <a:ext cx="5866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ПРОЦЕССЫ, ПРОИСХОДЯЩИЕ ПРИ КРЕКИНГЕ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58788" y="4019890"/>
            <a:ext cx="72708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267" y="2516003"/>
            <a:ext cx="86188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АЛКИЛИРОВАНИЕ - </a:t>
            </a:r>
            <a:r>
              <a:rPr lang="ru-RU" sz="2000" dirty="0"/>
              <a:t>п</a:t>
            </a:r>
            <a:r>
              <a:rPr lang="ru-RU" sz="2000" dirty="0" smtClean="0"/>
              <a:t>роцесс </a:t>
            </a:r>
            <a:r>
              <a:rPr lang="ru-RU" sz="2000" dirty="0"/>
              <a:t>введения в молекулы соединений радикалов CH</a:t>
            </a:r>
            <a:r>
              <a:rPr lang="ru-RU" sz="1600" dirty="0"/>
              <a:t>3</a:t>
            </a:r>
            <a:r>
              <a:rPr lang="ru-RU" sz="2000" dirty="0"/>
              <a:t>,  C</a:t>
            </a:r>
            <a:r>
              <a:rPr lang="ru-RU" sz="1600" dirty="0"/>
              <a:t>2</a:t>
            </a:r>
            <a:r>
              <a:rPr lang="ru-RU" sz="2000" dirty="0"/>
              <a:t>H</a:t>
            </a:r>
            <a:r>
              <a:rPr lang="ru-RU" sz="1600" dirty="0"/>
              <a:t>5</a:t>
            </a:r>
            <a:r>
              <a:rPr lang="ru-RU" sz="2000" dirty="0"/>
              <a:t> 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dirty="0" smtClean="0"/>
          </a:p>
          <a:p>
            <a:r>
              <a:rPr lang="ru-RU" sz="2000" dirty="0" smtClean="0"/>
              <a:t>Используется </a:t>
            </a:r>
            <a:r>
              <a:rPr lang="ru-RU" sz="2000" dirty="0"/>
              <a:t>для получения высокооктанового топлива, ПАВ, инсектицидов, антиокислителей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КАЧЕСТВО БЕНЗИНА определяется детонационной устойчивостью.  Количественным показателем качества бензина является октановое число.</a:t>
            </a:r>
            <a:br>
              <a:rPr lang="ru-RU" sz="2000" dirty="0"/>
            </a:br>
            <a:r>
              <a:rPr lang="ru-RU" sz="2000" dirty="0"/>
              <a:t>Для повышения октанового числа используют процесс РИФОРМИНГА низкосортных сортов бензина, который подвергают нагреванию в присутствии катализаторов (платины).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b="1" dirty="0"/>
          </a:p>
        </p:txBody>
      </p:sp>
      <p:pic>
        <p:nvPicPr>
          <p:cNvPr id="11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2794" y="5373858"/>
            <a:ext cx="961206" cy="1484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71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26235" y="1563995"/>
            <a:ext cx="2603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Каменный уголь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8788" y="4019890"/>
            <a:ext cx="72708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739" y="2085249"/>
            <a:ext cx="87622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порода осадочного происхождения (каменноугольный период)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54096" y="2902691"/>
            <a:ext cx="647626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сложная смесь ВМС,  С, 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 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,S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http://turistics.com/wp-content/uploads/2019/11/ugol-navalo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6209" y="3516825"/>
            <a:ext cx="4663888" cy="318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84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80" y="758848"/>
            <a:ext cx="818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26235" y="1563995"/>
            <a:ext cx="2603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Каменный уголь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8788" y="4019890"/>
            <a:ext cx="72708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901" y="1997940"/>
            <a:ext cx="497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Переработка – коксование (пиролиз)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3209" y="2579906"/>
            <a:ext cx="808755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Коксование угля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нагревание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угля без доступа  воздуха до 900—1050 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С; приводит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его термическому разложению с образованием летучих продуктов (каменноугольная смола, аммиачная вода и коксовый газ) и твердого остатка — кокса.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27711" y="3840137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Коксовый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 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CO, 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Каменноугольная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смола: C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его гомологи, C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OH, гетероциклические соединения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OH, H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474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633046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795" y="10448104"/>
            <a:ext cx="45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16" y="1501098"/>
            <a:ext cx="6692646" cy="42678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2761" y="5891957"/>
            <a:ext cx="719979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Переработка каменного угля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промышленности – 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коксование</a:t>
            </a:r>
            <a:endParaRPr lang="ru-RU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5156" y="770598"/>
            <a:ext cx="6210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источники углеводородов и их переработка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61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4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599" y="3600450"/>
            <a:ext cx="6400800" cy="1752600"/>
          </a:xfrm>
        </p:spPr>
        <p:txBody>
          <a:bodyPr/>
          <a:lstStyle/>
          <a:p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0854" y="46319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624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262" y="5376360"/>
            <a:ext cx="2540835" cy="1419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285" y="2471170"/>
            <a:ext cx="2768791" cy="27687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98" y="1571520"/>
            <a:ext cx="2787733" cy="2787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55" y="4470782"/>
            <a:ext cx="1927934" cy="13350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2963" y="5914947"/>
            <a:ext cx="3817398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терефталевая кислота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98806" y="1852877"/>
            <a:ext cx="521704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полиэтилентерефталат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1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190" y="4259997"/>
            <a:ext cx="1888900" cy="1903067"/>
          </a:xfrm>
          <a:prstGeom prst="rect">
            <a:avLst/>
          </a:prstGeom>
        </p:spPr>
      </p:pic>
      <p:pic>
        <p:nvPicPr>
          <p:cNvPr id="10242" name="Picture 2" descr="https://www.chinafluoropolymer.com/Content/upload/2018353993/20180527160843248824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827" y="1608185"/>
            <a:ext cx="2599831" cy="259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723" y="5113559"/>
            <a:ext cx="1964629" cy="1719050"/>
          </a:xfrm>
          <a:prstGeom prst="rect">
            <a:avLst/>
          </a:prstGeom>
        </p:spPr>
      </p:pic>
      <p:pic>
        <p:nvPicPr>
          <p:cNvPr id="10244" name="Picture 4" descr="https://i.ebayimg.com/00/s/NDIzWDEyMTA=/z/7mEAAOSwblZZJcVz/$_32.JPG?set_id=880000500F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9952" y="2487379"/>
            <a:ext cx="4802820" cy="26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6329" y="6140973"/>
            <a:ext cx="449210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тетрафторэтилен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48607" y="1838243"/>
            <a:ext cx="288669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тефлон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647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63" y="2050982"/>
            <a:ext cx="3815600" cy="2429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154" y="4084597"/>
            <a:ext cx="4489012" cy="9841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3209" y="5325845"/>
            <a:ext cx="316932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ацетилен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4737" y="3111333"/>
            <a:ext cx="381739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полиацетилен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031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Химическая лаборатория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599" y="3239891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Лабораторная посуда и оборудование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0854" y="46319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78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397" y="2425059"/>
            <a:ext cx="2752899" cy="29681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304" y="4138332"/>
            <a:ext cx="2265393" cy="27014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6654" y="5489073"/>
            <a:ext cx="296514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стирол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8154" y="1672549"/>
            <a:ext cx="351555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полистирол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2770" name="Picture 2" descr="http://absolut.kharkov.ua/img/cms/23-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8607" y="2252600"/>
            <a:ext cx="2753346" cy="183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04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40" y="3572457"/>
            <a:ext cx="4572000" cy="2212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18" y="3265714"/>
            <a:ext cx="3011917" cy="18006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658" y="5148885"/>
            <a:ext cx="371283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этиленоксид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3796" name="Picture 4" descr="https://st48.stpulscen.ru/images/product/280/678/918_bi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492" y="1284254"/>
            <a:ext cx="2134832" cy="213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016262" y="2122113"/>
            <a:ext cx="444529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полиэтиленгликоль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090756" y="2858958"/>
            <a:ext cx="44389" cy="36398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23" y="2910251"/>
            <a:ext cx="2966977" cy="16460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4823" y="4919412"/>
            <a:ext cx="299793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пропен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0361" y="1658181"/>
            <a:ext cx="435273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полипропилен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4818" name="Picture 2" descr="http://sc01.alicdn.com/kf/HTB1AZ_9rYZnBKNjSZFKq6AGOVXap/Good-Quality-Virgin-PP-T30S-Transparent-Colo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558" y="2268701"/>
            <a:ext cx="2446443" cy="244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799" y="4748213"/>
            <a:ext cx="3181141" cy="2040475"/>
          </a:xfrm>
          <a:prstGeom prst="rect">
            <a:avLst/>
          </a:prstGeom>
        </p:spPr>
      </p:pic>
      <p:pic>
        <p:nvPicPr>
          <p:cNvPr id="14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297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23" y="2771700"/>
            <a:ext cx="3233750" cy="28696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719" y="1633002"/>
            <a:ext cx="2891924" cy="2040435"/>
          </a:xfrm>
          <a:prstGeom prst="rect">
            <a:avLst/>
          </a:prstGeom>
        </p:spPr>
      </p:pic>
      <p:pic>
        <p:nvPicPr>
          <p:cNvPr id="35842" name="Picture 2" descr="https://static.tildacdn.com/tild6330-3432-4262-b366-366133653861/__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7089" y="4050676"/>
            <a:ext cx="3022554" cy="207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4742" y="2165484"/>
            <a:ext cx="373391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винилхлорид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6901" y="6324223"/>
            <a:ext cx="427544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- поливинилхлорид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808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23" y="2355641"/>
            <a:ext cx="2942616" cy="36966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0837" y="1862450"/>
            <a:ext cx="377829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капролактам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545" y="4169251"/>
            <a:ext cx="3983246" cy="14903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39572" y="6082947"/>
            <a:ext cx="299793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капрон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6866" name="Picture 2" descr="http://1000meloch.ru/wa-data/public/shop/products/42/05/542/images/1082/1082.750x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0910" y="1657335"/>
            <a:ext cx="2485542" cy="248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549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89" y="3613666"/>
            <a:ext cx="4226830" cy="22613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9154" y="2631729"/>
            <a:ext cx="377829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акриламид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7516" y="6195816"/>
            <a:ext cx="401799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полиакриламид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058" y="3955074"/>
            <a:ext cx="2921535" cy="1947690"/>
          </a:xfrm>
          <a:prstGeom prst="rect">
            <a:avLst/>
          </a:prstGeom>
        </p:spPr>
      </p:pic>
      <p:pic>
        <p:nvPicPr>
          <p:cNvPr id="37890" name="Picture 2" descr="https://sc02.alicdn.com/kf/HTB1OR_iKbSYBuNjSspfq6AZCpXaH/MSDS-Oil-Well-Fluid-Additive-Polymer-Drillin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233" y="1541127"/>
            <a:ext cx="2413947" cy="241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248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0" y="3426005"/>
            <a:ext cx="3929545" cy="24872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3209" y="6116608"/>
            <a:ext cx="324630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изопрен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473" y="2383015"/>
            <a:ext cx="4119239" cy="14883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58874" y="1712198"/>
            <a:ext cx="464009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натуральный каучук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8914" name="Picture 2" descr="https://runitrade.ru/ProdImg/NRR-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4961" y="4174068"/>
            <a:ext cx="3504010" cy="23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287915" y="2524282"/>
            <a:ext cx="35510" cy="40718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368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37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58" y="3127215"/>
            <a:ext cx="2997993" cy="1445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201" y="2531636"/>
            <a:ext cx="4651900" cy="9485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1433" y="4857728"/>
            <a:ext cx="324630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бутадиен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1753" y="1719865"/>
            <a:ext cx="497161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искусственный каучук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9938" name="Picture 2" descr="https://www.syl.ru/misc/i/ai/315441/178664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2201" y="3773546"/>
            <a:ext cx="3578170" cy="246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994951" y="2404083"/>
            <a:ext cx="35511" cy="41653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710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607" y="3301420"/>
            <a:ext cx="2914925" cy="20566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6698" y="5410521"/>
            <a:ext cx="350361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хлорэтилен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962" name="Picture 2" descr="http://optilog.ru/assets/site/images/praktik/vinil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409" y="3224057"/>
            <a:ext cx="2251405" cy="18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36314" y="2357916"/>
            <a:ext cx="452678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поливинилхлорид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553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42" y="2752208"/>
            <a:ext cx="3810000" cy="19621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0800" y="5089594"/>
            <a:ext cx="370264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винилацетат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4039" y="1672549"/>
            <a:ext cx="429744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поливинилацетат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579" y="2404083"/>
            <a:ext cx="3012022" cy="1977645"/>
          </a:xfrm>
          <a:prstGeom prst="rect">
            <a:avLst/>
          </a:prstGeom>
        </p:spPr>
      </p:pic>
      <p:pic>
        <p:nvPicPr>
          <p:cNvPr id="43010" name="Picture 2" descr="http://www.prom-rus.com/img/alboms/89152013-06-07622573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8973" y="4681342"/>
            <a:ext cx="3047577" cy="20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528154" y="2588749"/>
            <a:ext cx="0" cy="39984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06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15" y="1397445"/>
            <a:ext cx="2477540" cy="1652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19577" y="200688"/>
            <a:ext cx="732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Химическая лаборатория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72" y="2630960"/>
            <a:ext cx="2127604" cy="2127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499" y="4731068"/>
            <a:ext cx="505224" cy="21269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438" y="1417638"/>
            <a:ext cx="3772376" cy="40657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31886" y="3252014"/>
            <a:ext cx="27712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Хлоркальциевые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трубки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7174" y="5762057"/>
            <a:ext cx="502785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– осушение газов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31795" y="937233"/>
            <a:ext cx="620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Лабораторная посуда и оборудование</a:t>
            </a:r>
            <a:endParaRPr lang="ru-RU" sz="2800" b="1" dirty="0"/>
          </a:p>
        </p:txBody>
      </p:sp>
      <p:pic>
        <p:nvPicPr>
          <p:cNvPr id="14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46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63" y="2290145"/>
            <a:ext cx="2676998" cy="2886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957" y="2747128"/>
            <a:ext cx="2632090" cy="31387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2541" y="5297737"/>
            <a:ext cx="370264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винилбензол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5646" y="1972354"/>
            <a:ext cx="386656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полистирол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355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5" y="3730786"/>
            <a:ext cx="3598709" cy="24021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837" y="1966918"/>
            <a:ext cx="4663783" cy="22572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0584" y="2927687"/>
            <a:ext cx="394915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этиленгликоль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69806" y="4424708"/>
            <a:ext cx="444576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полиэтиленгликоль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67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19" y="3613666"/>
            <a:ext cx="3898211" cy="30670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819" y="2443782"/>
            <a:ext cx="2857500" cy="2124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1128" y="6159760"/>
            <a:ext cx="388019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метилакрилат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3126" y="1672549"/>
            <a:ext cx="439242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полиметилакрилат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194" name="Picture 2" descr="http://data.vk.edu.ee/Web_personnel/RAR0630_Polymeeride_keemia_ja_fyysika/lab/Lab1%20folder/Metylmetakryla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93" y="996999"/>
            <a:ext cx="1928692" cy="257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ralstirol.ru/images/2019/11/12/polimetilmetakrilat-pmma-dakril-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126" y="4483713"/>
            <a:ext cx="3390300" cy="213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367935" y="1617370"/>
            <a:ext cx="26512" cy="49481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72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19" y="1474819"/>
            <a:ext cx="4277694" cy="4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1010" y="4450509"/>
            <a:ext cx="388019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Мономер –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винилбромид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957" y="2878955"/>
            <a:ext cx="2914925" cy="20566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56412" y="4882718"/>
            <a:ext cx="488271" cy="40469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760569" y="4420318"/>
            <a:ext cx="572393" cy="42700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686631" y="430989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33788" y="2062328"/>
            <a:ext cx="433351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поливинилбромид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54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748" y="4973924"/>
            <a:ext cx="4733936" cy="11989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086" y="1758725"/>
            <a:ext cx="5113238" cy="28761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5622" y="6215869"/>
            <a:ext cx="478506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политетрафторэтилен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889" y="2598003"/>
            <a:ext cx="337351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 – тефлоновая посуда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789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24" y="2368312"/>
            <a:ext cx="3630778" cy="1340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066" y="1644832"/>
            <a:ext cx="4350465" cy="43504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1124" y="3499953"/>
            <a:ext cx="356384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полиэтилен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891" y="6195816"/>
            <a:ext cx="422079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 – пакеты, игрушки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997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20" y="2992325"/>
            <a:ext cx="4178729" cy="11617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4484" y="4413434"/>
            <a:ext cx="2507399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поликарбонат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6"/>
          <a:stretch/>
        </p:blipFill>
        <p:spPr>
          <a:xfrm>
            <a:off x="7463145" y="1158590"/>
            <a:ext cx="1322774" cy="3937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700" y="4127402"/>
            <a:ext cx="3067792" cy="23200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24839" y="2544360"/>
            <a:ext cx="273830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 – бутылки, диски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62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76" y="4385246"/>
            <a:ext cx="4011014" cy="14492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191" y="6076908"/>
            <a:ext cx="478506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изопреновый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каучук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833" y="1545256"/>
            <a:ext cx="4483451" cy="36175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3209" y="2550957"/>
            <a:ext cx="3527802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 – резиновые изделия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43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33" y="4323996"/>
            <a:ext cx="3339663" cy="14360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8122" y="5836238"/>
            <a:ext cx="2911273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поливинилхлорид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676" y="3573570"/>
            <a:ext cx="4325779" cy="3244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93" y="1634234"/>
            <a:ext cx="4708828" cy="20831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67035" y="2103897"/>
            <a:ext cx="305445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 – оконные панели, трубы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32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578" y="1574316"/>
            <a:ext cx="4161938" cy="4078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05" y="3232402"/>
            <a:ext cx="3764785" cy="21471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4903" y="5807444"/>
            <a:ext cx="360823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 – полистирол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088" y="2001031"/>
            <a:ext cx="477254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Продукт – контейнеры для пищи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331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996123" y="1333565"/>
            <a:ext cx="5065713" cy="568326"/>
            <a:chOff x="1273" y="2023"/>
            <a:chExt cx="3191" cy="358"/>
          </a:xfrm>
        </p:grpSpPr>
        <p:sp>
          <p:nvSpPr>
            <p:cNvPr id="39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9">
              <a:hlinkClick r:id="" action="ppaction://noaction"/>
            </p:cNvPr>
            <p:cNvSpPr>
              <a:spLocks noChangeArrowheads="1"/>
            </p:cNvSpPr>
            <p:nvPr/>
          </p:nvSpPr>
          <p:spPr bwMode="gray">
            <a:xfrm rot="3419336">
              <a:off x="1286" y="2066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1" name="Text Box 10"/>
            <p:cNvSpPr txBox="1">
              <a:spLocks noChangeArrowheads="1"/>
            </p:cNvSpPr>
            <p:nvPr/>
          </p:nvSpPr>
          <p:spPr bwMode="gray">
            <a:xfrm>
              <a:off x="1886" y="202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 Box 11"/>
            <p:cNvSpPr txBox="1">
              <a:spLocks noChangeArrowheads="1"/>
            </p:cNvSpPr>
            <p:nvPr/>
          </p:nvSpPr>
          <p:spPr bwMode="gray">
            <a:xfrm>
              <a:off x="1362" y="2052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266928" y="4882865"/>
            <a:ext cx="5105400" cy="555625"/>
            <a:chOff x="1248" y="2640"/>
            <a:chExt cx="3216" cy="350"/>
          </a:xfrm>
        </p:grpSpPr>
        <p:sp>
          <p:nvSpPr>
            <p:cNvPr id="44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6" name="Text Box 15"/>
            <p:cNvSpPr txBox="1">
              <a:spLocks noChangeArrowheads="1"/>
            </p:cNvSpPr>
            <p:nvPr/>
          </p:nvSpPr>
          <p:spPr bwMode="gray">
            <a:xfrm>
              <a:off x="1771" y="2641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 Box 16">
              <a:hlinkClick r:id="" action="ppaction://noaction"/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sp>
        <p:nvSpPr>
          <p:cNvPr id="60" name="TextBox 59">
            <a:hlinkClick r:id="rId3" action="ppaction://hlinksldjump"/>
          </p:cNvPr>
          <p:cNvSpPr txBox="1"/>
          <p:nvPr/>
        </p:nvSpPr>
        <p:spPr>
          <a:xfrm>
            <a:off x="2771335" y="1441704"/>
            <a:ext cx="6061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Химическая лаборатория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83672" y="4878199"/>
            <a:ext cx="4245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Применение веществ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442754" y="2090056"/>
            <a:ext cx="4849859" cy="565125"/>
            <a:chOff x="1273" y="2023"/>
            <a:chExt cx="3191" cy="358"/>
          </a:xfrm>
        </p:grpSpPr>
        <p:sp>
          <p:nvSpPr>
            <p:cNvPr id="29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9">
              <a:hlinkClick r:id="" action="ppaction://noaction"/>
            </p:cNvPr>
            <p:cNvSpPr>
              <a:spLocks noChangeArrowheads="1"/>
            </p:cNvSpPr>
            <p:nvPr/>
          </p:nvSpPr>
          <p:spPr bwMode="gray">
            <a:xfrm rot="3419336">
              <a:off x="1286" y="2066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" name="Text Box 10"/>
            <p:cNvSpPr txBox="1">
              <a:spLocks noChangeArrowheads="1"/>
            </p:cNvSpPr>
            <p:nvPr/>
          </p:nvSpPr>
          <p:spPr bwMode="gray">
            <a:xfrm>
              <a:off x="1886" y="202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 Box 11"/>
            <p:cNvSpPr txBox="1">
              <a:spLocks noChangeArrowheads="1"/>
            </p:cNvSpPr>
            <p:nvPr/>
          </p:nvSpPr>
          <p:spPr bwMode="gray">
            <a:xfrm>
              <a:off x="1293" y="2052"/>
              <a:ext cx="380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r>
                <a:rPr lang="ru-RU" sz="2400" b="1" dirty="0" smtClean="0">
                  <a:solidFill>
                    <a:srgbClr val="FFFFFF"/>
                  </a:solidFill>
                </a:rPr>
                <a:t>.1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2183112" y="5986700"/>
            <a:ext cx="5105401" cy="555625"/>
            <a:chOff x="1248" y="1440"/>
            <a:chExt cx="3216" cy="350"/>
          </a:xfrm>
        </p:grpSpPr>
        <p:sp>
          <p:nvSpPr>
            <p:cNvPr id="22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4" name="Text Box 5"/>
            <p:cNvSpPr txBox="1">
              <a:spLocks noChangeArrowheads="1"/>
            </p:cNvSpPr>
            <p:nvPr/>
          </p:nvSpPr>
          <p:spPr bwMode="gray">
            <a:xfrm>
              <a:off x="1731" y="1457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ru-RU" sz="28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3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2828254" y="562253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Высокомолекулярные соединения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143589" y="2259596"/>
            <a:ext cx="3933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hlinkClick r:id="rId3" action="ppaction://hlinksldjump"/>
              </a:rPr>
              <a:t>Правила работы в лаборатории </a:t>
            </a:r>
            <a:endParaRPr lang="ru-RU" sz="2000" b="1" dirty="0"/>
          </a:p>
        </p:txBody>
      </p:sp>
      <p:grpSp>
        <p:nvGrpSpPr>
          <p:cNvPr id="28" name="Group 7"/>
          <p:cNvGrpSpPr>
            <a:grpSpLocks/>
          </p:cNvGrpSpPr>
          <p:nvPr/>
        </p:nvGrpSpPr>
        <p:grpSpPr bwMode="auto">
          <a:xfrm>
            <a:off x="2356002" y="3677360"/>
            <a:ext cx="4849859" cy="565125"/>
            <a:chOff x="1273" y="2023"/>
            <a:chExt cx="3191" cy="358"/>
          </a:xfrm>
        </p:grpSpPr>
        <p:sp>
          <p:nvSpPr>
            <p:cNvPr id="33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9">
              <a:hlinkClick r:id="" action="ppaction://noaction"/>
            </p:cNvPr>
            <p:cNvSpPr>
              <a:spLocks noChangeArrowheads="1"/>
            </p:cNvSpPr>
            <p:nvPr/>
          </p:nvSpPr>
          <p:spPr bwMode="gray">
            <a:xfrm rot="3419336">
              <a:off x="1286" y="2066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" name="Text Box 10"/>
            <p:cNvSpPr txBox="1">
              <a:spLocks noChangeArrowheads="1"/>
            </p:cNvSpPr>
            <p:nvPr/>
          </p:nvSpPr>
          <p:spPr bwMode="gray">
            <a:xfrm>
              <a:off x="1886" y="202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 Box 11"/>
            <p:cNvSpPr txBox="1">
              <a:spLocks noChangeArrowheads="1"/>
            </p:cNvSpPr>
            <p:nvPr/>
          </p:nvSpPr>
          <p:spPr bwMode="gray">
            <a:xfrm>
              <a:off x="1293" y="2052"/>
              <a:ext cx="375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r>
                <a:rPr lang="ru-RU" sz="2400" b="1" dirty="0" smtClean="0">
                  <a:solidFill>
                    <a:srgbClr val="FFFFFF"/>
                  </a:solidFill>
                </a:rPr>
                <a:t>.3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094891" y="3812346"/>
            <a:ext cx="447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hlinkClick r:id="rId7" action="ppaction://hlinksldjump"/>
              </a:rPr>
              <a:t>Лабораторная посуда и оборудование</a:t>
            </a:r>
            <a:endParaRPr lang="ru-RU" sz="2000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3130061" y="3049564"/>
            <a:ext cx="6196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hlinkClick r:id="rId8" action="ppaction://hlinksldjump"/>
              </a:rPr>
              <a:t>Методы разделения смесей и очистки веществ</a:t>
            </a:r>
            <a:endParaRPr lang="ru-RU" sz="3200" b="1" dirty="0"/>
          </a:p>
        </p:txBody>
      </p:sp>
      <p:grpSp>
        <p:nvGrpSpPr>
          <p:cNvPr id="43" name="Group 7"/>
          <p:cNvGrpSpPr>
            <a:grpSpLocks/>
          </p:cNvGrpSpPr>
          <p:nvPr/>
        </p:nvGrpSpPr>
        <p:grpSpPr bwMode="auto">
          <a:xfrm>
            <a:off x="2423996" y="2887226"/>
            <a:ext cx="5017813" cy="565125"/>
            <a:chOff x="1273" y="2023"/>
            <a:chExt cx="3191" cy="358"/>
          </a:xfrm>
        </p:grpSpPr>
        <p:sp>
          <p:nvSpPr>
            <p:cNvPr id="48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9">
              <a:hlinkClick r:id="" action="ppaction://noaction"/>
            </p:cNvPr>
            <p:cNvSpPr>
              <a:spLocks noChangeArrowheads="1"/>
            </p:cNvSpPr>
            <p:nvPr/>
          </p:nvSpPr>
          <p:spPr bwMode="gray">
            <a:xfrm rot="3419336">
              <a:off x="1286" y="2066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0" name="Text Box 10"/>
            <p:cNvSpPr txBox="1">
              <a:spLocks noChangeArrowheads="1"/>
            </p:cNvSpPr>
            <p:nvPr/>
          </p:nvSpPr>
          <p:spPr bwMode="gray">
            <a:xfrm>
              <a:off x="1886" y="202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 Box 11"/>
            <p:cNvSpPr txBox="1">
              <a:spLocks noChangeArrowheads="1"/>
            </p:cNvSpPr>
            <p:nvPr/>
          </p:nvSpPr>
          <p:spPr bwMode="gray">
            <a:xfrm>
              <a:off x="1293" y="2052"/>
              <a:ext cx="375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1</a:t>
              </a:r>
              <a:r>
                <a:rPr lang="ru-RU" sz="2400" b="1" dirty="0" smtClean="0">
                  <a:solidFill>
                    <a:srgbClr val="FFFFFF"/>
                  </a:solidFill>
                </a:rPr>
                <a:t>.2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24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5" y="1277945"/>
            <a:ext cx="2153586" cy="2153586"/>
          </a:xfrm>
        </p:spPr>
      </p:pic>
      <p:sp>
        <p:nvSpPr>
          <p:cNvPr id="6" name="Прямоугольник 5"/>
          <p:cNvSpPr/>
          <p:nvPr/>
        </p:nvSpPr>
        <p:spPr>
          <a:xfrm>
            <a:off x="919577" y="200688"/>
            <a:ext cx="732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Химическая лаборатория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344" y="2774053"/>
            <a:ext cx="2052344" cy="2052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91" y="4823234"/>
            <a:ext cx="1770611" cy="1770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1470" y="1973682"/>
            <a:ext cx="2435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Фильтр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Шотта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3379328"/>
            <a:ext cx="14052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Колба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Бунзена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0002" y="5356178"/>
            <a:ext cx="1603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Воронка</a:t>
            </a: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Бюхнера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688" y="1862051"/>
            <a:ext cx="5177077" cy="29611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90499" y="5062194"/>
            <a:ext cx="4281685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– фильтрование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 вакуумом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1470" y="829646"/>
            <a:ext cx="620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Лабораторная посуда и оборудование</a:t>
            </a:r>
          </a:p>
        </p:txBody>
      </p:sp>
      <p:pic>
        <p:nvPicPr>
          <p:cNvPr id="14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12" y="1697305"/>
            <a:ext cx="3198909" cy="23213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92" y="4184596"/>
            <a:ext cx="6996257" cy="2527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9865" y="3015145"/>
            <a:ext cx="516199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Каучук – природный, органический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398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19" y="1652622"/>
            <a:ext cx="3910279" cy="29327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438" y="2992089"/>
            <a:ext cx="3264209" cy="2487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19" y="4142877"/>
            <a:ext cx="3852909" cy="25686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22762" y="2165120"/>
            <a:ext cx="377000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Асбест - неорганический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204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95834"/>
            <a:ext cx="4749553" cy="35621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541" y="1597956"/>
            <a:ext cx="4749553" cy="35621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3209" y="2017632"/>
            <a:ext cx="334542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Вискозное волокно - искусственное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77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803" y="1807760"/>
            <a:ext cx="4955755" cy="32424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06002" y="5739721"/>
            <a:ext cx="473552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Лен – природный, органический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33" y="1653377"/>
            <a:ext cx="4356746" cy="3826675"/>
          </a:xfrm>
          <a:prstGeom prst="rect">
            <a:avLst/>
          </a:prstGeom>
        </p:spPr>
      </p:pic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13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447" y="1350693"/>
            <a:ext cx="4432090" cy="45259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56" y="1924784"/>
            <a:ext cx="4560696" cy="34205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4634" y="5993759"/>
            <a:ext cx="510633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Поливинилхлорид - синтетический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775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84" y="1903382"/>
            <a:ext cx="3526457" cy="35264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915" y="1603875"/>
            <a:ext cx="4121643" cy="40623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4062" y="5964983"/>
            <a:ext cx="542295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Карбидное волокно - неорганический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95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89" y="2200781"/>
            <a:ext cx="4299012" cy="4299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315" y="1616303"/>
            <a:ext cx="3535532" cy="35355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00789" y="5453616"/>
            <a:ext cx="365318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Капрон - синтетический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508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09" y="1601004"/>
            <a:ext cx="5083745" cy="50837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8876" y="3311879"/>
            <a:ext cx="313553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Борное волокно – неорганическое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766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495" y="1326075"/>
            <a:ext cx="4725140" cy="47251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48" y="2125546"/>
            <a:ext cx="3968318" cy="29762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48218" y="5958882"/>
            <a:ext cx="530055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Ацетатное волокно – искусственное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194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331" y="1627612"/>
            <a:ext cx="5632900" cy="43676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4299" y="6199034"/>
            <a:ext cx="352096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Винол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синтетический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69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60" y="2106741"/>
            <a:ext cx="2171541" cy="2171541"/>
          </a:xfrm>
        </p:spPr>
      </p:pic>
      <p:sp>
        <p:nvSpPr>
          <p:cNvPr id="6" name="Прямоугольник 5"/>
          <p:cNvSpPr/>
          <p:nvPr/>
        </p:nvSpPr>
        <p:spPr>
          <a:xfrm>
            <a:off x="919577" y="200688"/>
            <a:ext cx="732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Химическая лаборатория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175" y="1647173"/>
            <a:ext cx="1907771" cy="25436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437" y="3866141"/>
            <a:ext cx="4609018" cy="24279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5285" y="2546204"/>
            <a:ext cx="3268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Круглодонная колба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941197"/>
            <a:ext cx="3411416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-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еакционная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ёмкость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в вакууме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68746" y="884843"/>
            <a:ext cx="620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Лабораторная посуда и оборудование</a:t>
            </a:r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84" y="1597811"/>
            <a:ext cx="6772013" cy="44977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4792" y="6195816"/>
            <a:ext cx="522655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Хлопок – природный, органический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055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15" y="2330248"/>
            <a:ext cx="5140171" cy="36650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766" y="1532668"/>
            <a:ext cx="4277521" cy="31824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0877" y="6170174"/>
            <a:ext cx="539455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Кварцевое волокно – неорганическое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176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168" y="1571998"/>
            <a:ext cx="4299012" cy="4299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81" y="1583528"/>
            <a:ext cx="4467687" cy="44676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93000" y="6251734"/>
            <a:ext cx="487030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Стекловолокно - неорганическое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79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512" y="1860402"/>
            <a:ext cx="3773084" cy="37730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49" y="1652108"/>
            <a:ext cx="4242665" cy="42426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62268" y="6195816"/>
            <a:ext cx="367889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Нейлон - синтетический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073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41" y="1876046"/>
            <a:ext cx="5646198" cy="37653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608" y="2428769"/>
            <a:ext cx="4141940" cy="24617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84719" y="5995297"/>
            <a:ext cx="497809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Шелк – природный, органический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5609" y="54398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286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3209" y="5287411"/>
            <a:ext cx="8161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33" y="1989226"/>
            <a:ext cx="4944862" cy="32981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760" y="1642008"/>
            <a:ext cx="4143412" cy="41991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73299" y="6133659"/>
            <a:ext cx="383816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Базальт - неорганический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146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795" y="10448104"/>
            <a:ext cx="45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Picture 2" descr="https://star-tex.ru/media/admin_uploads/a8660829-3e6e-4174-8b8d-59bf78e220b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249" y="1695548"/>
            <a:ext cx="4533723" cy="453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s://sc01.alicdn.com/kf/HTB16fhvaiYrK1Rjy0Fdq6ACvVXax/3mm-thick-clear-plastic-sheet-colorful-acryli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278" y="1656706"/>
            <a:ext cx="3544588" cy="354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81228" y="5396620"/>
            <a:ext cx="352660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Акрил - синтетический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019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795" y="10448104"/>
            <a:ext cx="45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6240" y="1528748"/>
            <a:ext cx="6422081" cy="44282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9552" y="6171519"/>
            <a:ext cx="712876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Карбидкремниевое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волокно - неорганическое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757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795" y="10448104"/>
            <a:ext cx="45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81" y="1673051"/>
            <a:ext cx="4939651" cy="49396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9904" y="3613666"/>
            <a:ext cx="374756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Эластан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синтетический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36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795" y="10448104"/>
            <a:ext cx="45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20" y="1544713"/>
            <a:ext cx="7812351" cy="43944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80202" y="6180661"/>
            <a:ext cx="522309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Оксидное волокно - неорганическое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257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19577" y="200688"/>
            <a:ext cx="732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Химическая лаборатория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882" y="1417638"/>
            <a:ext cx="1986562" cy="256000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216" y="1697287"/>
            <a:ext cx="2635135" cy="26351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89" y="3665638"/>
            <a:ext cx="4619625" cy="30765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5389" y="2338258"/>
            <a:ext cx="2990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Делительная воронка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3873" y="4372928"/>
            <a:ext cx="4175823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-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азделение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несмешивающихся жидкостей</a:t>
            </a:r>
            <a:r>
              <a:rPr lang="ru-RU" sz="2400" dirty="0" smtClean="0">
                <a:solidFill>
                  <a:schemeClr val="tx1"/>
                </a:solidFill>
              </a:rPr>
              <a:t>̆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3636" y="874165"/>
            <a:ext cx="620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Лабораторная посуда и оборудование</a:t>
            </a:r>
          </a:p>
        </p:txBody>
      </p:sp>
      <p:pic>
        <p:nvPicPr>
          <p:cNvPr id="13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795" y="10448104"/>
            <a:ext cx="45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49" y="1839440"/>
            <a:ext cx="5308847" cy="39816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838" y="1531800"/>
            <a:ext cx="3643882" cy="36438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61996" y="6128707"/>
            <a:ext cx="357322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Лайкра - синтетическая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006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795" y="10448104"/>
            <a:ext cx="45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18" y="1759997"/>
            <a:ext cx="3952783" cy="39527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707" y="1798836"/>
            <a:ext cx="3875103" cy="38751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33517" y="6086001"/>
            <a:ext cx="558056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Триацетатное волокно - искусственное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9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795" y="10448104"/>
            <a:ext cx="45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5639" y="1942418"/>
            <a:ext cx="8405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РЕАКЦИИ ПОЛИМЕРИЗАЦИИ </a:t>
            </a:r>
            <a:r>
              <a:rPr lang="ru-RU" dirty="0" smtClean="0"/>
              <a:t>– реакции образования полимера путем объединения огромного числа молекул низкомолекулярного вещества (мономера).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60642" y="3001108"/>
            <a:ext cx="8790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Если молекулы мономера одинаковы, то процесс носит название </a:t>
            </a:r>
            <a:r>
              <a:rPr lang="ru-RU" b="1" dirty="0" err="1" smtClean="0"/>
              <a:t>гомополимеризации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1130" y="3800236"/>
            <a:ext cx="3413157" cy="5703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04541" y="3395899"/>
            <a:ext cx="6288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Пример: полимеризация этилена с образованием полиэтилена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60642" y="4367268"/>
            <a:ext cx="8790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Если молекулы мономера </a:t>
            </a:r>
            <a:r>
              <a:rPr lang="ru-RU" dirty="0" smtClean="0"/>
              <a:t>различны, </a:t>
            </a:r>
            <a:r>
              <a:rPr lang="ru-RU" dirty="0"/>
              <a:t>то процесс носит название </a:t>
            </a:r>
            <a:r>
              <a:rPr lang="ru-RU" b="1" dirty="0" err="1" smtClean="0"/>
              <a:t>сополимеризации</a:t>
            </a:r>
            <a:r>
              <a:rPr lang="ru-RU" b="1" dirty="0"/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04541" y="4966369"/>
            <a:ext cx="6547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Пример</a:t>
            </a:r>
            <a:r>
              <a:rPr lang="ru-RU" dirty="0" smtClean="0"/>
              <a:t>: синтез бутадиен-стирольного каучука из бутадиена-1,3 и стирола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458" y="5786854"/>
            <a:ext cx="7079811" cy="959668"/>
          </a:xfrm>
          <a:prstGeom prst="rect">
            <a:avLst/>
          </a:prstGeom>
        </p:spPr>
      </p:pic>
      <p:pic>
        <p:nvPicPr>
          <p:cNvPr id="18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8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795" y="10448104"/>
            <a:ext cx="45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8" y="1750005"/>
            <a:ext cx="4871735" cy="938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561" y="3953651"/>
            <a:ext cx="5667375" cy="2524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4818" y="2984154"/>
            <a:ext cx="6806671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Получение полимеров из мономеров -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полимеризация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97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617" y="4289828"/>
            <a:ext cx="4801701" cy="10062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795" y="10448104"/>
            <a:ext cx="45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639" y="1684510"/>
            <a:ext cx="8405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РЕАКЦИИ ПОЛИКОНДЕНСАЦИИ </a:t>
            </a:r>
            <a:r>
              <a:rPr lang="ru-RU" dirty="0" smtClean="0"/>
              <a:t>– реакции образования полимеров из мономеров, в ходе которых, помимо полимера, побочно образуется также низкомолекулярное вещество (чаще всего вода).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39051" y="2627834"/>
            <a:ext cx="9019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реакции поликонденсации вступают соединения, в состав молекул которых входят какие-либо функциональные группы.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84823" y="3274165"/>
            <a:ext cx="4996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Подобно реакциям полимеризации, существуют: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47565" y="3635045"/>
            <a:ext cx="352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реакции </a:t>
            </a:r>
            <a:r>
              <a:rPr lang="ru-RU" b="1" dirty="0" err="1" smtClean="0"/>
              <a:t>гомополиконденсации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680611" y="4000767"/>
            <a:ext cx="712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Пример: реакция образования капрона из </a:t>
            </a:r>
            <a:r>
              <a:rPr lang="en-US" dirty="0" smtClean="0"/>
              <a:t>ɛ</a:t>
            </a:r>
            <a:r>
              <a:rPr lang="ru-RU" dirty="0" smtClean="0"/>
              <a:t>-аминокапроновой кислоты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149163" y="5258352"/>
            <a:ext cx="3318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реакции </a:t>
            </a:r>
            <a:r>
              <a:rPr lang="ru-RU" b="1" dirty="0" err="1" smtClean="0"/>
              <a:t>сополиконденсации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757088" y="5610469"/>
            <a:ext cx="641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Пример: реакция образования лавсана (полиэфирного волокна)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58" y="5980913"/>
            <a:ext cx="7192379" cy="781159"/>
          </a:xfrm>
          <a:prstGeom prst="rect">
            <a:avLst/>
          </a:prstGeom>
        </p:spPr>
      </p:pic>
      <p:pic>
        <p:nvPicPr>
          <p:cNvPr id="19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991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68103" y="1696053"/>
            <a:ext cx="8361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ПЛАСТМАССЫ</a:t>
            </a:r>
            <a:r>
              <a:rPr lang="ru-RU" dirty="0" smtClean="0"/>
              <a:t> – материалы на основе полимеров, которые способны под действием нагревания и давления формоваться и сохранять заданную форму после охлаждения.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795" y="10448104"/>
            <a:ext cx="45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8019" y="2728096"/>
            <a:ext cx="684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Пластмассы в зависимости от их отношения к нагреванию делят на: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96388" y="3237796"/>
            <a:ext cx="89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Термопласты – </a:t>
            </a:r>
            <a:r>
              <a:rPr lang="ru-RU" dirty="0" smtClean="0"/>
              <a:t>виды пластмасс, способных неоднократно плавиться при нагревании и застывать при охлаждении, благодаря чему возможно неоднократное изменения их изначальной формы. (пластмассы на основе полиэтилена, полипропилена, поливинилхлорида и т.д.).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76606" y="4549762"/>
            <a:ext cx="8752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Реактопласты </a:t>
            </a:r>
            <a:r>
              <a:rPr lang="ru-RU" b="1" dirty="0"/>
              <a:t>– </a:t>
            </a:r>
            <a:r>
              <a:rPr lang="ru-RU" dirty="0" smtClean="0"/>
              <a:t>пластмассы, молекулы которых при нагревании «сшиваются» в единую трехмерную сетчатую структуру, после чего изменить их форму уже нельзя.</a:t>
            </a:r>
          </a:p>
          <a:p>
            <a:r>
              <a:rPr lang="ru-RU" dirty="0" smtClean="0"/>
              <a:t>(пластмассы на основе фенолформальдегидных смол).</a:t>
            </a:r>
            <a:endParaRPr lang="ru-RU" dirty="0"/>
          </a:p>
        </p:txBody>
      </p:sp>
      <p:pic>
        <p:nvPicPr>
          <p:cNvPr id="12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97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1597" y="1546667"/>
            <a:ext cx="836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КАУЧУКИ</a:t>
            </a:r>
            <a:r>
              <a:rPr lang="ru-RU" dirty="0" smtClean="0"/>
              <a:t> – высокоэластичные полимеры, </a:t>
            </a:r>
            <a:r>
              <a:rPr lang="ru-RU" dirty="0" err="1" smtClean="0"/>
              <a:t>явл</a:t>
            </a:r>
            <a:r>
              <a:rPr lang="ru-RU" dirty="0" smtClean="0"/>
              <a:t>. непредельными соединениями, углеродных скелет которых имеет вид: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795" y="10448104"/>
            <a:ext cx="45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551" y="2027211"/>
            <a:ext cx="1278121" cy="339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889" y="2210638"/>
            <a:ext cx="875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Каучуки получают полимеризацией сопряженных диенов, т.е. соединений, у которых две двойные  С=С связи разделены друг от друга одной одинарной С-С связью.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25924" y="2983208"/>
            <a:ext cx="374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Самые распространённые примеры:</a:t>
            </a:r>
            <a:endParaRPr lang="ru-RU" dirty="0"/>
          </a:p>
        </p:txBody>
      </p:sp>
      <p:pic>
        <p:nvPicPr>
          <p:cNvPr id="94210" name="Picture 2" descr="https://e-plastic.ru/upload/medialibrary/1d0/1d01e0e770b710433da027a752488d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7350" y="3491040"/>
            <a:ext cx="5553075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https://lh5.googleusercontent.com/-Tuzj3QznJPQ/VXiZdoyBquI/AAAAAAAAJY0/KgQTKM_vW7g/w291-h76-no/1%25D1%258B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7350" y="4187144"/>
            <a:ext cx="3878799" cy="101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6" descr="https://studfile.net/html/2706/660/html_4Swj2dYI3Y.SxH7/img-eA7jJ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7350" y="5145046"/>
            <a:ext cx="4658637" cy="142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21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900igr.net/up/datas/61794/01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2001" y="1444740"/>
            <a:ext cx="5747791" cy="433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Высокомолекулярные соединения</a:t>
            </a: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2458" y="2219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4889" y="3127214"/>
            <a:ext cx="9447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795" y="10448104"/>
            <a:ext cx="455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           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4889" y="5921090"/>
            <a:ext cx="7818382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Сшивание молекул каучука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единую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пространственную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сеть –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вулканизация</a:t>
            </a:r>
            <a:endParaRPr lang="ru-RU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2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43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3998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7083" y="2836706"/>
            <a:ext cx="8876917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Желаем удачи в сдаче экзаменов!</a:t>
            </a:r>
            <a:endParaRPr lang="ru-RU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6" y="4174942"/>
            <a:ext cx="2402061" cy="2402061"/>
          </a:xfrm>
        </p:spPr>
      </p:pic>
      <p:sp>
        <p:nvSpPr>
          <p:cNvPr id="6" name="Прямоугольник 5"/>
          <p:cNvSpPr/>
          <p:nvPr/>
        </p:nvSpPr>
        <p:spPr>
          <a:xfrm>
            <a:off x="919577" y="200688"/>
            <a:ext cx="732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Химическая лаборатория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7718"/>
            <a:ext cx="2369127" cy="23691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9353" y="2806240"/>
            <a:ext cx="1686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Пробирка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516" y="2141275"/>
            <a:ext cx="3172691" cy="23795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863" y="2138127"/>
            <a:ext cx="3165763" cy="23826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43101" y="4767377"/>
            <a:ext cx="4325337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Назначение-проведение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химических реакции</a:t>
            </a:r>
            <a:r>
              <a:rPr lang="ru-RU" sz="2800" dirty="0">
                <a:solidFill>
                  <a:schemeClr val="tx1"/>
                </a:solidFill>
              </a:rPr>
              <a:t>̆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61490" y="893367"/>
            <a:ext cx="620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Лабораторная посуда и оборудование</a:t>
            </a:r>
          </a:p>
        </p:txBody>
      </p:sp>
      <p:pic>
        <p:nvPicPr>
          <p:cNvPr id="12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4" y="1354864"/>
            <a:ext cx="2477192" cy="2477192"/>
          </a:xfrm>
        </p:spPr>
      </p:pic>
      <p:sp>
        <p:nvSpPr>
          <p:cNvPr id="6" name="Прямоугольник 5"/>
          <p:cNvSpPr/>
          <p:nvPr/>
        </p:nvSpPr>
        <p:spPr>
          <a:xfrm>
            <a:off x="919577" y="200688"/>
            <a:ext cx="732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Химическая лаборатория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373" y="1659855"/>
            <a:ext cx="5091166" cy="3596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25" y="3832056"/>
            <a:ext cx="2776451" cy="27764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3694" y="2230477"/>
            <a:ext cx="21516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Прямой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3825" y="5498638"/>
            <a:ext cx="2228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Колба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Вюрца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3949" y="5498638"/>
            <a:ext cx="3723199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асть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перегонки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68746" y="894418"/>
            <a:ext cx="620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Лабораторная посуда и оборудование</a:t>
            </a:r>
          </a:p>
        </p:txBody>
      </p:sp>
      <p:pic>
        <p:nvPicPr>
          <p:cNvPr id="12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52" y="1459558"/>
            <a:ext cx="2204793" cy="2204793"/>
          </a:xfrm>
        </p:spPr>
      </p:pic>
      <p:sp>
        <p:nvSpPr>
          <p:cNvPr id="6" name="Прямоугольник 5"/>
          <p:cNvSpPr/>
          <p:nvPr/>
        </p:nvSpPr>
        <p:spPr>
          <a:xfrm>
            <a:off x="919577" y="200688"/>
            <a:ext cx="732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Химическая лаборатория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87" y="2691450"/>
            <a:ext cx="2327564" cy="23275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57" y="4389119"/>
            <a:ext cx="2302625" cy="23026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779" y="1508128"/>
            <a:ext cx="2678618" cy="35696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58723" y="1842191"/>
            <a:ext cx="286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Мерный цилиндр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4952" y="3697735"/>
            <a:ext cx="2552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Мерный стакан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0110" y="5567465"/>
            <a:ext cx="1482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Бюретка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2419" y="5136577"/>
            <a:ext cx="2994920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– измерение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раствора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68746" y="884134"/>
            <a:ext cx="620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Лабораторная посуда и оборудование</a:t>
            </a:r>
          </a:p>
        </p:txBody>
      </p:sp>
      <p:pic>
        <p:nvPicPr>
          <p:cNvPr id="14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47" y="1582250"/>
            <a:ext cx="2141536" cy="2141536"/>
          </a:xfrm>
        </p:spPr>
      </p:pic>
      <p:sp>
        <p:nvSpPr>
          <p:cNvPr id="6" name="Прямоугольник 5"/>
          <p:cNvSpPr/>
          <p:nvPr/>
        </p:nvSpPr>
        <p:spPr>
          <a:xfrm>
            <a:off x="919577" y="200688"/>
            <a:ext cx="732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Химическая лаборатория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69" y="3789703"/>
            <a:ext cx="2184405" cy="29094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552" y="1135016"/>
            <a:ext cx="4157997" cy="43274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2327" y="2894829"/>
            <a:ext cx="21516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Обратный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9612" y="5244430"/>
            <a:ext cx="4555720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онденсирование паров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возврата конденсата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9184" y="873406"/>
            <a:ext cx="620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Лабораторная посуда и оборудование</a:t>
            </a:r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15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90" y="1498429"/>
            <a:ext cx="2013454" cy="2350050"/>
          </a:xfrm>
        </p:spPr>
      </p:pic>
      <p:sp>
        <p:nvSpPr>
          <p:cNvPr id="6" name="Прямоугольник 5"/>
          <p:cNvSpPr/>
          <p:nvPr/>
        </p:nvSpPr>
        <p:spPr>
          <a:xfrm>
            <a:off x="919577" y="200688"/>
            <a:ext cx="732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Химическая лаборатория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31" y="4080410"/>
            <a:ext cx="2743291" cy="25630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642" y="3067194"/>
            <a:ext cx="2468880" cy="3703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2204" y="3318418"/>
            <a:ext cx="1472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Пипетка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1922" y="1757082"/>
            <a:ext cx="676478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рикапывание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отбор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определённого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раствора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81376" y="880814"/>
            <a:ext cx="620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Лабораторная посуда и оборудование</a:t>
            </a:r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538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35" y="1518956"/>
            <a:ext cx="2214921" cy="2214921"/>
          </a:xfrm>
        </p:spPr>
      </p:pic>
      <p:sp>
        <p:nvSpPr>
          <p:cNvPr id="6" name="Прямоугольник 5"/>
          <p:cNvSpPr/>
          <p:nvPr/>
        </p:nvSpPr>
        <p:spPr>
          <a:xfrm>
            <a:off x="919577" y="200688"/>
            <a:ext cx="732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Химическая лаборатория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912" y="1632299"/>
            <a:ext cx="2520888" cy="24771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13" y="3767273"/>
            <a:ext cx="3939087" cy="29543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0513" y="2104828"/>
            <a:ext cx="3167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Фарфоровая ступка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 пестиком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9202" y="4324154"/>
            <a:ext cx="2869330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змельчение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твёрдых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9184" y="894417"/>
            <a:ext cx="620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Лабораторная посуда и оборудование</a:t>
            </a:r>
          </a:p>
        </p:txBody>
      </p:sp>
      <p:pic>
        <p:nvPicPr>
          <p:cNvPr id="12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94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98" y="1665211"/>
            <a:ext cx="4478432" cy="2593254"/>
          </a:xfrm>
        </p:spPr>
      </p:pic>
      <p:sp>
        <p:nvSpPr>
          <p:cNvPr id="6" name="Прямоугольник 5"/>
          <p:cNvSpPr/>
          <p:nvPr/>
        </p:nvSpPr>
        <p:spPr>
          <a:xfrm>
            <a:off x="919577" y="200688"/>
            <a:ext cx="732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Химическая лаборатория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282" y="3787652"/>
            <a:ext cx="4267008" cy="2913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215" y="1491588"/>
            <a:ext cx="1668676" cy="22249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57742" y="2035043"/>
            <a:ext cx="1482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Бюретка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106932"/>
            <a:ext cx="2725401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- титрование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9184" y="921276"/>
            <a:ext cx="620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Лабораторная посуда и оборудование</a:t>
            </a:r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747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943372" y="1181166"/>
            <a:ext cx="5105400" cy="566738"/>
            <a:chOff x="1248" y="3223"/>
            <a:chExt cx="3216" cy="357"/>
          </a:xfrm>
        </p:grpSpPr>
        <p:sp>
          <p:nvSpPr>
            <p:cNvPr id="6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" name="Text Box 20"/>
            <p:cNvSpPr txBox="1">
              <a:spLocks noChangeArrowheads="1"/>
            </p:cNvSpPr>
            <p:nvPr/>
          </p:nvSpPr>
          <p:spPr bwMode="gray">
            <a:xfrm>
              <a:off x="1655" y="322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4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728171" y="1167339"/>
            <a:ext cx="3856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Получение веществ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2220686" y="1851104"/>
            <a:ext cx="5019673" cy="623971"/>
            <a:chOff x="1248" y="3205"/>
            <a:chExt cx="3216" cy="375"/>
          </a:xfrm>
        </p:grpSpPr>
        <p:sp>
          <p:nvSpPr>
            <p:cNvPr id="18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gray">
            <a:xfrm>
              <a:off x="1655" y="322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gray">
            <a:xfrm>
              <a:off x="1263" y="3205"/>
              <a:ext cx="37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4.1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2130606" y="2661623"/>
            <a:ext cx="5105400" cy="566738"/>
            <a:chOff x="1248" y="3223"/>
            <a:chExt cx="3216" cy="357"/>
          </a:xfrm>
        </p:grpSpPr>
        <p:sp>
          <p:nvSpPr>
            <p:cNvPr id="23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5" name="Text Box 20"/>
            <p:cNvSpPr txBox="1">
              <a:spLocks noChangeArrowheads="1"/>
            </p:cNvSpPr>
            <p:nvPr/>
          </p:nvSpPr>
          <p:spPr bwMode="gray">
            <a:xfrm>
              <a:off x="1655" y="322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21"/>
            <p:cNvSpPr txBox="1">
              <a:spLocks noChangeArrowheads="1"/>
            </p:cNvSpPr>
            <p:nvPr/>
          </p:nvSpPr>
          <p:spPr bwMode="gray">
            <a:xfrm>
              <a:off x="1255" y="3236"/>
              <a:ext cx="36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4.2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2126252" y="3422352"/>
            <a:ext cx="5105400" cy="598488"/>
            <a:chOff x="1248" y="3203"/>
            <a:chExt cx="3216" cy="377"/>
          </a:xfrm>
        </p:grpSpPr>
        <p:sp>
          <p:nvSpPr>
            <p:cNvPr id="28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" name="Text Box 20"/>
            <p:cNvSpPr txBox="1">
              <a:spLocks noChangeArrowheads="1"/>
            </p:cNvSpPr>
            <p:nvPr/>
          </p:nvSpPr>
          <p:spPr bwMode="gray">
            <a:xfrm>
              <a:off x="1655" y="322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 Box 21"/>
            <p:cNvSpPr txBox="1">
              <a:spLocks noChangeArrowheads="1"/>
            </p:cNvSpPr>
            <p:nvPr/>
          </p:nvSpPr>
          <p:spPr bwMode="gray">
            <a:xfrm>
              <a:off x="1263" y="3203"/>
              <a:ext cx="36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4.3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2143108" y="4357694"/>
            <a:ext cx="5105400" cy="566738"/>
            <a:chOff x="1248" y="3223"/>
            <a:chExt cx="3216" cy="357"/>
          </a:xfrm>
        </p:grpSpPr>
        <p:sp>
          <p:nvSpPr>
            <p:cNvPr id="33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gray">
            <a:xfrm>
              <a:off x="1655" y="322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 Box 21"/>
            <p:cNvSpPr txBox="1">
              <a:spLocks noChangeArrowheads="1"/>
            </p:cNvSpPr>
            <p:nvPr/>
          </p:nvSpPr>
          <p:spPr bwMode="gray">
            <a:xfrm>
              <a:off x="1255" y="3228"/>
              <a:ext cx="36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4.4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>
          <a:xfrm>
            <a:off x="28572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7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Содержание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928926" y="1928802"/>
            <a:ext cx="5429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action="ppaction://hlinksldjump"/>
              </a:rPr>
              <a:t>Области разделения веществ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928924" y="2717029"/>
            <a:ext cx="6215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Источники  и способы получения веществ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857488" y="3500438"/>
            <a:ext cx="4019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Общие понятия о металлах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2143108" y="5715016"/>
            <a:ext cx="5105400" cy="566738"/>
            <a:chOff x="1248" y="3223"/>
            <a:chExt cx="3216" cy="357"/>
          </a:xfrm>
        </p:grpSpPr>
        <p:sp>
          <p:nvSpPr>
            <p:cNvPr id="42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gray">
            <a:xfrm>
              <a:off x="1655" y="322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gray">
            <a:xfrm>
              <a:off x="1255" y="3228"/>
              <a:ext cx="36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FFFFFF"/>
                  </a:solidFill>
                </a:rPr>
                <a:t>4.5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2857488" y="4143380"/>
            <a:ext cx="4929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Общие научные принципы химического производства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857488" y="5072074"/>
            <a:ext cx="592932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 action="ppaction://hlinksldjump"/>
              </a:rPr>
              <a:t>Химическое загрязнение окружающей среды .</a:t>
            </a:r>
            <a:r>
              <a:rPr kumimoji="0" lang="ru-RU" sz="2400" b="1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 action="ppaction://hlinksldjump"/>
              </a:rPr>
              <a:t> </a:t>
            </a: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 action="ppaction://hlinksldjump"/>
              </a:rPr>
              <a:t>Природные источники углеводородов, их переработка.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21" y="1387889"/>
            <a:ext cx="2610264" cy="2755694"/>
          </a:xfrm>
        </p:spPr>
      </p:pic>
      <p:sp>
        <p:nvSpPr>
          <p:cNvPr id="6" name="Прямоугольник 5"/>
          <p:cNvSpPr/>
          <p:nvPr/>
        </p:nvSpPr>
        <p:spPr>
          <a:xfrm>
            <a:off x="919577" y="200688"/>
            <a:ext cx="732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Химическая лаборатория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84" y="4113833"/>
            <a:ext cx="1586563" cy="2636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786" y="2256488"/>
            <a:ext cx="4659699" cy="22701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1184" y="5431884"/>
            <a:ext cx="1473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Киппа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8084" y="4626141"/>
            <a:ext cx="5813899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олучение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водорода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1789" y="2548430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44268" y="3541124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68746" y="846634"/>
            <a:ext cx="620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Лабораторная посуда и оборудование</a:t>
            </a:r>
          </a:p>
        </p:txBody>
      </p:sp>
      <p:pic>
        <p:nvPicPr>
          <p:cNvPr id="13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48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91588"/>
            <a:ext cx="3311029" cy="2593254"/>
          </a:xfrm>
        </p:spPr>
      </p:pic>
      <p:sp>
        <p:nvSpPr>
          <p:cNvPr id="6" name="Прямоугольник 5"/>
          <p:cNvSpPr/>
          <p:nvPr/>
        </p:nvSpPr>
        <p:spPr>
          <a:xfrm>
            <a:off x="919577" y="200688"/>
            <a:ext cx="732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Химическая лаборатория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07" y="4529885"/>
            <a:ext cx="2355091" cy="2089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982" y="1491588"/>
            <a:ext cx="4898968" cy="3674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9527" y="4006665"/>
            <a:ext cx="983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Бюкс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8962" y="5437841"/>
            <a:ext cx="4366645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твердых веществ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9184" y="855330"/>
            <a:ext cx="620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Лабораторная посуда и оборудование</a:t>
            </a:r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206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21" y="1588808"/>
            <a:ext cx="1351888" cy="2109765"/>
          </a:xfrm>
        </p:spPr>
      </p:pic>
      <p:sp>
        <p:nvSpPr>
          <p:cNvPr id="6" name="Прямоугольник 5"/>
          <p:cNvSpPr/>
          <p:nvPr/>
        </p:nvSpPr>
        <p:spPr>
          <a:xfrm>
            <a:off x="919577" y="200688"/>
            <a:ext cx="73257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Химическая лаборатория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95" y="3743144"/>
            <a:ext cx="2331999" cy="30025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038" y="1544842"/>
            <a:ext cx="2985247" cy="40328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70908" y="3020606"/>
            <a:ext cx="33734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Химическая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воронка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фильтром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8059" y="5646291"/>
            <a:ext cx="5178828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– отделение твердого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осадка от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9184" y="855660"/>
            <a:ext cx="620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Лабораторная посуда и оборудование</a:t>
            </a:r>
          </a:p>
        </p:txBody>
      </p:sp>
      <p:pic>
        <p:nvPicPr>
          <p:cNvPr id="13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57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endParaRPr lang="ru-RU" sz="4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b="1" dirty="0"/>
          </a:p>
        </p:txBody>
      </p:sp>
      <p:pic>
        <p:nvPicPr>
          <p:cNvPr id="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1020" y="4716337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270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170" y="3433792"/>
            <a:ext cx="3102337" cy="3102337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44" y="1135717"/>
            <a:ext cx="1720735" cy="1720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44" y="3084021"/>
            <a:ext cx="1718059" cy="1718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34" y="4984961"/>
            <a:ext cx="1678420" cy="1693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853381" y="1698452"/>
            <a:ext cx="2132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(PO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(фосфат кальция)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8993" y="3510428"/>
            <a:ext cx="26429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CaHPO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гидрофосфат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кальция)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20454" y="5631867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суперфосфат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666" y="1105264"/>
            <a:ext cx="4924462" cy="23001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80981" y="3943051"/>
            <a:ext cx="2280289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– фосфорные удобрения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s://yt3.ggpht.com/a/AGF-l7-RVlC8Vdrl6h2_grXt5VIm-RLEAsAbtcSITA=s900-c-k-c0xffffffff-no-rj-m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525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0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963" y="1157939"/>
            <a:ext cx="5444836" cy="4086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6082" y="5820383"/>
            <a:ext cx="718607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– производство керамических изделий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68" y="1569322"/>
            <a:ext cx="2994365" cy="2994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74568" y="4223591"/>
            <a:ext cx="31809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(оксид кремния (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)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525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59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6067"/>
            <a:ext cx="2897910" cy="2182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048556"/>
            <a:ext cx="1949629" cy="2063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555118" y="1417638"/>
            <a:ext cx="24296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Пальмитат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натрия/калия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5117" y="3655009"/>
            <a:ext cx="24296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Стеарат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натрия/калия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901" y="798000"/>
            <a:ext cx="2749070" cy="27490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024" y="3258453"/>
            <a:ext cx="1951463" cy="342899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4398" y="5117792"/>
            <a:ext cx="5464143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натриевые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соли высших карбоновых кислот - твердые мыла, а калиевые соли высших карбоновых кислот - жидкие мыла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72567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74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22" y="1346663"/>
            <a:ext cx="2889076" cy="17872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22" y="4037111"/>
            <a:ext cx="2719324" cy="20394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981325" y="3219473"/>
            <a:ext cx="1474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сера)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706" y="1211069"/>
            <a:ext cx="5476771" cy="36511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82908" y="5067889"/>
            <a:ext cx="4572000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используется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при производстве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резины; для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этого серу нагревают (вулканизируют) с каучуком.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2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58499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65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486" y="726116"/>
            <a:ext cx="4430684" cy="4430684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30" y="914692"/>
            <a:ext cx="1711066" cy="1711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336126" y="1400047"/>
            <a:ext cx="2975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NaHCO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гидрокарбонат натрия)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1" y="2667326"/>
            <a:ext cx="3724243" cy="278998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5544944"/>
            <a:ext cx="7872152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твердое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вещество, использующееся в качестве разрыхлителя теста, а также в качестве чистящего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средства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929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812" y="1463169"/>
            <a:ext cx="2644650" cy="1983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05" y="1063044"/>
            <a:ext cx="5575183" cy="41813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67689" y="3514546"/>
            <a:ext cx="2518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карбонат аммония)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2838" y="5404654"/>
            <a:ext cx="7534299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используется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как разрыхлитель теста благодаря тому, что при нагревании образует газообразные продукты разложения </a:t>
            </a:r>
          </a:p>
        </p:txBody>
      </p:sp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525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348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Химическая лаборатория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599" y="3239891"/>
            <a:ext cx="6400800" cy="1752600"/>
          </a:xfrm>
        </p:spPr>
        <p:txBody>
          <a:bodyPr/>
          <a:lstStyle/>
          <a:p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8983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403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560" y="1788154"/>
            <a:ext cx="2236124" cy="18115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6" y="1049917"/>
            <a:ext cx="4017678" cy="3973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655" y="2042341"/>
            <a:ext cx="3591905" cy="1279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6287" y="5032886"/>
            <a:ext cx="7306887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-твердое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вещество черного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цвета, используется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в качестве поглотителя (адсорбента) в фильтрах, а также как лекарственное средство при различных видах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отравлений.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2756" y="3633362"/>
            <a:ext cx="2671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Активированный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уголь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525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855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46" y="968433"/>
            <a:ext cx="1957639" cy="2937287"/>
          </a:xfrm>
        </p:spPr>
      </p:pic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565" y="1055318"/>
            <a:ext cx="4480560" cy="3513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6"/>
          <a:stretch/>
        </p:blipFill>
        <p:spPr>
          <a:xfrm>
            <a:off x="2053244" y="2362249"/>
            <a:ext cx="3125411" cy="30721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27053" y="1096387"/>
            <a:ext cx="214494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(этанол/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этиловый спирт)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033" y="5561508"/>
            <a:ext cx="7959938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основной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компонент алкогольных напитков, может быть использован в качестве топлива. Жидкость со специфическим запахом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91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75" y="1213903"/>
            <a:ext cx="2033490" cy="2711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19" y="4494607"/>
            <a:ext cx="4218077" cy="2091608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237" y="997527"/>
            <a:ext cx="4859714" cy="34580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665" y="2644296"/>
            <a:ext cx="3384666" cy="20544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3839" y="1564949"/>
            <a:ext cx="1110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(бензол)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4762784"/>
            <a:ext cx="3386104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органический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синтез, из них получают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пластмассу(изделия из пластмасс)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6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435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53" y="3715472"/>
            <a:ext cx="2407144" cy="2647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6" y="1506028"/>
            <a:ext cx="2947119" cy="1637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43" y="1064554"/>
            <a:ext cx="3683632" cy="18528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10" b="89974" l="8101" r="93855">
                        <a14:foregroundMark x1="41899" y1="8464" x2="31983" y2="21354"/>
                        <a14:foregroundMark x1="31285" y1="22656" x2="31704" y2="85677"/>
                        <a14:foregroundMark x1="31704" y1="85677" x2="63547" y2="86198"/>
                        <a14:foregroundMark x1="63827" y1="86198" x2="66760" y2="68490"/>
                        <a14:foregroundMark x1="66760" y1="68490" x2="65084" y2="13021"/>
                        <a14:foregroundMark x1="65084" y1="13021" x2="54469" y2="8333"/>
                        <a14:foregroundMark x1="54469" y1="8333" x2="41480" y2="8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896" y="2582962"/>
            <a:ext cx="4523511" cy="4789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338443" y="3364872"/>
            <a:ext cx="1906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(OH)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(глицерин)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92557" y="2780607"/>
            <a:ext cx="3101814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используется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в парфюмерии и пищевой промышленности.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4" name="Picture 2" descr="https://yt3.ggpht.com/a/AGF-l7-RVlC8Vdrl6h2_grXt5VIm-RLEAsAbtcSITA=s900-c-k-c0xffffffff-no-rj-m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525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7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5" b="94250" l="10000" r="90000">
                        <a14:foregroundMark x1="40875" y1="5375" x2="40625" y2="19000"/>
                        <a14:foregroundMark x1="40625" y1="19875" x2="34250" y2="25750"/>
                        <a14:foregroundMark x1="34250" y1="26500" x2="36125" y2="93625"/>
                        <a14:foregroundMark x1="36125" y1="93625" x2="63625" y2="94250"/>
                        <a14:foregroundMark x1="63500" y1="94250" x2="64375" y2="26375"/>
                        <a14:foregroundMark x1="64375" y1="26375" x2="58875" y2="18625"/>
                        <a14:foregroundMark x1="58875" y1="18625" x2="58625" y2="4625"/>
                        <a14:foregroundMark x1="58625" y1="4625" x2="40625" y2="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0699" y="958476"/>
            <a:ext cx="4156365" cy="4156365"/>
          </a:xfrm>
        </p:spPr>
      </p:pic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17" y="958476"/>
            <a:ext cx="4606435" cy="5119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0811" y="5152348"/>
            <a:ext cx="1258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(ацетон)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8641" y="6211978"/>
            <a:ext cx="668830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распространенный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растворитель.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698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39" b="91297" l="9600" r="90000">
                        <a14:foregroundMark x1="9600" y1="7105" x2="10100" y2="91474"/>
                        <a14:foregroundMark x1="10300" y1="91119" x2="87700" y2="90941"/>
                        <a14:foregroundMark x1="87700" y1="90941" x2="86900" y2="6039"/>
                        <a14:foregroundMark x1="86900" y1="6039" x2="9800" y2="5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478" y="1308963"/>
            <a:ext cx="7892438" cy="4443443"/>
          </a:xfrm>
        </p:spPr>
      </p:pic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89" y="1130720"/>
            <a:ext cx="2459746" cy="32796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29889" y="4435466"/>
            <a:ext cx="28925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CCl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тетрахлорид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углерода)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83052" y="5820382"/>
            <a:ext cx="413606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растворитель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2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525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385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75" l="12875" r="92875">
                        <a14:foregroundMark x1="22250" y1="625" x2="21500" y2="98000"/>
                        <a14:foregroundMark x1="21750" y1="97750" x2="79875" y2="98250"/>
                        <a14:foregroundMark x1="79375" y1="97750" x2="79375" y2="0"/>
                        <a14:foregroundMark x1="79625" y1="625" x2="30875" y2="0"/>
                        <a14:foregroundMark x1="67500" y1="28125" x2="75625" y2="51875"/>
                        <a14:foregroundMark x1="62375" y1="2500" x2="79250" y2="45875"/>
                        <a14:foregroundMark x1="70375" y1="33500" x2="72125" y2="96875"/>
                        <a14:foregroundMark x1="40875" y1="14875" x2="41250" y2="9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4382" y="1326430"/>
            <a:ext cx="3063082" cy="3063082"/>
          </a:xfrm>
        </p:spPr>
      </p:pic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881" y="1203544"/>
            <a:ext cx="2759824" cy="41423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404" y="962055"/>
            <a:ext cx="3002081" cy="40027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4111" y="4413434"/>
            <a:ext cx="1255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(аммиак)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502" y="5468755"/>
            <a:ext cx="7916091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сырье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для получения удобрений (нитратов калия, натрия,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аммония); сырье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для получения азотной кислоты.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4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36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45" y="952719"/>
            <a:ext cx="1928908" cy="2571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0" b="97800" l="10000" r="90000">
                        <a14:foregroundMark x1="34600" y1="1933" x2="35600" y2="97800"/>
                        <a14:foregroundMark x1="35600" y1="97667" x2="68333" y2="97600"/>
                        <a14:foregroundMark x1="68333" y1="97333" x2="66000" y2="1800"/>
                        <a14:foregroundMark x1="66133" y1="1933" x2="34333" y2="4267"/>
                        <a14:backgroundMark x1="34667" y1="4400" x2="65733" y2="4400"/>
                        <a14:backgroundMark x1="35867" y1="600" x2="63400" y2="3133"/>
                        <a14:backgroundMark x1="65000" y1="600" x2="35267" y2="3933"/>
                        <a14:backgroundMark x1="65467" y1="2800" x2="59333" y2="3267"/>
                        <a14:backgroundMark x1="66067" y1="5467" x2="62800" y2="6067"/>
                        <a14:backgroundMark x1="66400" y1="6400" x2="65000" y2="5933"/>
                        <a14:backgroundMark x1="66067" y1="2467" x2="53400" y2="2333"/>
                        <a14:backgroundMark x1="39800" y1="4067" x2="55267" y2="2667"/>
                        <a14:backgroundMark x1="33200" y1="3467" x2="35133" y2="2800"/>
                        <a14:backgroundMark x1="32933" y1="2667" x2="37800" y2="2667"/>
                        <a14:backgroundMark x1="31800" y1="3933" x2="36333" y2="3000"/>
                        <a14:backgroundMark x1="33200" y1="4400" x2="37267" y2="3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127" y="749619"/>
            <a:ext cx="4177718" cy="41777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560" y="952719"/>
            <a:ext cx="2619117" cy="3898119"/>
          </a:xfrm>
          <a:prstGeom prst="rect">
            <a:avLst/>
          </a:prstGeom>
        </p:spPr>
      </p:pic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457200" y="3411472"/>
            <a:ext cx="2335876" cy="16933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OH/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●H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 аммиака)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0881" y="4832312"/>
            <a:ext cx="7916705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используется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как компонент стеклоочистительных жидкостей, жидкость с резким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запахом; 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аптечке - нашатырный спирт, применяется для приведения в чувство человека, потерявшего сознание.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615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7778" l="0" r="99896">
                        <a14:foregroundMark x1="50417" y1="278" x2="50521" y2="40556"/>
                        <a14:foregroundMark x1="50729" y1="40694" x2="99896" y2="40833"/>
                        <a14:foregroundMark x1="99583" y1="40833" x2="99896" y2="97778"/>
                        <a14:foregroundMark x1="99583" y1="96667" x2="41875" y2="97639"/>
                        <a14:foregroundMark x1="41875" y1="97639" x2="42188" y2="65972"/>
                        <a14:foregroundMark x1="42188" y1="65972" x2="0" y2="65972"/>
                        <a14:foregroundMark x1="51563" y1="45139" x2="45208" y2="61389"/>
                        <a14:foregroundMark x1="48854" y1="55694" x2="73646" y2="68056"/>
                        <a14:foregroundMark x1="77188" y1="68056" x2="91458" y2="80556"/>
                        <a14:backgroundMark x1="50729" y1="20694" x2="52188" y2="38472"/>
                        <a14:backgroundMark x1="51250" y1="39444" x2="95000" y2="39722"/>
                        <a14:backgroundMark x1="86354" y1="40000" x2="92708" y2="40556"/>
                        <a14:backgroundMark x1="50938" y1="40000" x2="50833" y2="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2" y="3156763"/>
            <a:ext cx="4838904" cy="362917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388" y="934416"/>
            <a:ext cx="5465411" cy="36413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431" y="1665988"/>
            <a:ext cx="2895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озон жидкий/твердый)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26221" y="4896013"/>
            <a:ext cx="2951935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дезинфекция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(очистка)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воды -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озонирование.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2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511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93" y="935075"/>
            <a:ext cx="2509811" cy="2101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74" y="3136726"/>
            <a:ext cx="6969530" cy="34847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269" y="1001068"/>
            <a:ext cx="1895743" cy="20179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79813" y="1353551"/>
            <a:ext cx="17946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(хлор газ/жидкий)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42327" y="1342823"/>
            <a:ext cx="2750879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дезинфекция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(очистка)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воды -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хлорирование.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926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Химическая лаборатория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599" y="3239891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Правила работы в лаборатории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8983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403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368" y="2574484"/>
            <a:ext cx="319456" cy="239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67" y="868260"/>
            <a:ext cx="2119957" cy="1950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47" y="2896120"/>
            <a:ext cx="6728078" cy="37324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39642" y="3012451"/>
            <a:ext cx="1423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(ацетилен)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7731" y="1126893"/>
            <a:ext cx="6816436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используется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для сварки и резки металла благодаря тому, что при горении ацетилена развивается крайне высокая температура - около 3000 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С.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525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336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24" y="966529"/>
            <a:ext cx="2637466" cy="1819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313" y="966529"/>
            <a:ext cx="5216548" cy="34776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975" y="2692296"/>
            <a:ext cx="1048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(метан)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10227" y="4630263"/>
            <a:ext cx="3474720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основной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компонент природного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газа; горючее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для газовых плит. (топливо)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359" y="2976309"/>
            <a:ext cx="2410692" cy="3778981"/>
          </a:xfrm>
          <a:prstGeom prst="rect">
            <a:avLst/>
          </a:prstGeom>
        </p:spPr>
      </p:pic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3728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83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496" y="3186618"/>
            <a:ext cx="2089321" cy="20893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199" y="846527"/>
            <a:ext cx="1975600" cy="197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21" y="2485450"/>
            <a:ext cx="6297126" cy="39876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0521" y="1242718"/>
            <a:ext cx="6450677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используется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для удаления накипи с внутренней поверхности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чайника.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7890" y="2737564"/>
            <a:ext cx="2828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Лимонная кислота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525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431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118" y="2679774"/>
            <a:ext cx="4134727" cy="27578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087" y="2703714"/>
            <a:ext cx="3490855" cy="21842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562" y="1059806"/>
            <a:ext cx="3564622" cy="192335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2672" y="5560266"/>
            <a:ext cx="8008047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используется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в качестве антисептика (дезинфицирующего средства) при обработке небольших ран 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порезов; отбеливание.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919" y="1034806"/>
            <a:ext cx="3600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(перекись водорода/пероксид водорода)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60" y="2239135"/>
            <a:ext cx="2786889" cy="1860249"/>
          </a:xfrm>
        </p:spPr>
      </p:pic>
      <p:pic>
        <p:nvPicPr>
          <p:cNvPr id="14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02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98" y="3550148"/>
            <a:ext cx="3580723" cy="2470699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301" y="1417638"/>
            <a:ext cx="3117275" cy="207922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488" y="2513950"/>
            <a:ext cx="2866461" cy="24794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24501" y="3615947"/>
            <a:ext cx="189530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</a:t>
            </a:r>
            <a:r>
              <a:rPr lang="en-US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</a:t>
            </a:r>
            <a:r>
              <a:rPr lang="en-US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</a:t>
            </a:r>
          </a:p>
          <a:p>
            <a:r>
              <a:rPr lang="en-US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хлоропрен/2-хлорбутадиен-1,3)</a:t>
            </a:r>
            <a:endParaRPr lang="en-US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4531" y="5076591"/>
            <a:ext cx="18244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(изопрен/2-метилбутадиен-1,3)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3341" y="6051215"/>
            <a:ext cx="22465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(бутадиен/дивинил)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9310" y="1291147"/>
            <a:ext cx="2530029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Назначение - сырье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для производства каучука.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6235" y="999384"/>
            <a:ext cx="2944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Хлоропреновый каучук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2188" y="2036796"/>
            <a:ext cx="2642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Изопреновый каучук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5438" y="3107390"/>
            <a:ext cx="2751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Бутадиеновый каучук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3728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9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82" y="940911"/>
            <a:ext cx="1885128" cy="1885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28" y="2913378"/>
            <a:ext cx="1712835" cy="1683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6"/>
          <a:stretch/>
        </p:blipFill>
        <p:spPr>
          <a:xfrm>
            <a:off x="274228" y="4683630"/>
            <a:ext cx="1696278" cy="1565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947" y="1143389"/>
            <a:ext cx="5466412" cy="39576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465" y="6074186"/>
            <a:ext cx="1174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(йод)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75079" y="5101071"/>
            <a:ext cx="4572000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Спиртовой раствор данного вещества используется для дезинфекции мелких порезов и царапин.</a:t>
            </a:r>
            <a:endParaRPr lang="ru-RU" sz="2400" dirty="0"/>
          </a:p>
        </p:txBody>
      </p:sp>
      <p:pic>
        <p:nvPicPr>
          <p:cNvPr id="14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157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210" y="982950"/>
            <a:ext cx="4736006" cy="469438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250" l="10000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75" y="982950"/>
            <a:ext cx="2759201" cy="2069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216266" y="1635522"/>
            <a:ext cx="16466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(анилин)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75" y="3052351"/>
            <a:ext cx="4121763" cy="27358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50356" y="6006055"/>
            <a:ext cx="458093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Производство красителей</a:t>
            </a:r>
            <a:endParaRPr lang="ru-RU" sz="2800" dirty="0"/>
          </a:p>
        </p:txBody>
      </p:sp>
      <p:pic>
        <p:nvPicPr>
          <p:cNvPr id="12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912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56" y="924224"/>
            <a:ext cx="2201361" cy="220136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76" y="3284126"/>
            <a:ext cx="4140932" cy="3348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809" y="1045153"/>
            <a:ext cx="4384990" cy="35703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8058" y="1541813"/>
            <a:ext cx="1713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(этилен/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этен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79870" y="4781105"/>
            <a:ext cx="396057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Получение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пластмасс</a:t>
            </a:r>
            <a:endParaRPr lang="ru-RU" sz="2800" dirty="0"/>
          </a:p>
        </p:txBody>
      </p:sp>
      <p:pic>
        <p:nvPicPr>
          <p:cNvPr id="12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117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58755" y="1002392"/>
            <a:ext cx="2497266" cy="2497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002393"/>
            <a:ext cx="4513812" cy="5149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53290" y="3266600"/>
            <a:ext cx="1890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(капролактам)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4438" y="6220291"/>
            <a:ext cx="349756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Получение капрона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720" y="4070969"/>
            <a:ext cx="2672542" cy="26725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3728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70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556" y="1074129"/>
            <a:ext cx="2679858" cy="20098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14" y="1449564"/>
            <a:ext cx="5948451" cy="3966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74071" y="3084023"/>
            <a:ext cx="119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(пропан)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5862843"/>
            <a:ext cx="547188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Используют в качестве топлива</a:t>
            </a:r>
            <a:endParaRPr lang="ru-RU" sz="2800" dirty="0"/>
          </a:p>
        </p:txBody>
      </p:sp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3728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648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77" y="88207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Химическая лаборатория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62536" y="969597"/>
            <a:ext cx="5436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Правила работы в лаборатории 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6077" y="2182440"/>
            <a:ext cx="84826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</a:rPr>
              <a:t>Работать одному в лаборатории категорически запрещается, так как в ситуации несчастного случая некому будет оказать помощь пострадавшему и ликвидировать последствия аварии.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</a:rPr>
              <a:t>Во </a:t>
            </a:r>
            <a:r>
              <a:rPr lang="ru-RU" sz="2400" dirty="0">
                <a:solidFill>
                  <a:srgbClr val="000000"/>
                </a:solidFill>
              </a:rPr>
              <a:t>время работы в лаборатории необходимо соблюдать чисто­ту, тишину, порядок и правила техники безопасности, так как поспешность и небрежность часто приводят к несчастным случаям с тяжелыми последствиями</a:t>
            </a:r>
            <a:r>
              <a:rPr lang="ru-RU" sz="2400" dirty="0" smtClean="0">
                <a:solidFill>
                  <a:srgbClr val="000000"/>
                </a:solidFill>
              </a:rPr>
              <a:t>.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5" name="Picture 2" descr="https://yt3.ggpht.com/a/AGF-l7-RVlC8Vdrl6h2_grXt5VIm-RLEAsAbtcSITA=s900-c-k-c0xffffffff-no-rj-m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424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41" y="846138"/>
            <a:ext cx="2016975" cy="2689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3" y="4222867"/>
            <a:ext cx="2635133" cy="2635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953" y="1270283"/>
            <a:ext cx="5519650" cy="39741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7100" y="3391870"/>
            <a:ext cx="1154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(стирол)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44750" y="5789605"/>
            <a:ext cx="435266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Получение полистирола</a:t>
            </a:r>
            <a:endParaRPr lang="ru-RU" sz="2800" dirty="0"/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525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01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965" y="879397"/>
            <a:ext cx="2003149" cy="2003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71" y="2882546"/>
            <a:ext cx="3794760" cy="379476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459" y="1049788"/>
            <a:ext cx="5029089" cy="3665517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270" y="800254"/>
            <a:ext cx="1819965" cy="20019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200625" y="1417638"/>
            <a:ext cx="1906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(OH)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глицерин)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57090" y="4843852"/>
            <a:ext cx="387920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Получение динамита</a:t>
            </a:r>
            <a:endParaRPr lang="ru-RU" sz="2800" dirty="0"/>
          </a:p>
        </p:txBody>
      </p:sp>
      <p:pic>
        <p:nvPicPr>
          <p:cNvPr id="14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498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55" y="1666648"/>
            <a:ext cx="2864234" cy="1907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892" y="956642"/>
            <a:ext cx="5616046" cy="41600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2774" y="3823284"/>
            <a:ext cx="1240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92891" y="5527995"/>
            <a:ext cx="3949479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Производство топлива</a:t>
            </a:r>
            <a:endParaRPr lang="ru-RU" sz="2800" dirty="0"/>
          </a:p>
        </p:txBody>
      </p:sp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525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732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860" y="2256790"/>
            <a:ext cx="2244613" cy="1502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7" y="1118514"/>
            <a:ext cx="6360779" cy="4750272"/>
          </a:xfrm>
        </p:spPr>
      </p:pic>
      <p:sp>
        <p:nvSpPr>
          <p:cNvPr id="12" name="TextBox 11"/>
          <p:cNvSpPr txBox="1"/>
          <p:nvPr/>
        </p:nvSpPr>
        <p:spPr>
          <a:xfrm>
            <a:off x="6451340" y="3716862"/>
            <a:ext cx="2692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газ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33986" y="6051215"/>
            <a:ext cx="470680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Получение тепла и энергии</a:t>
            </a:r>
            <a:endParaRPr lang="ru-RU" sz="2800" dirty="0"/>
          </a:p>
        </p:txBody>
      </p:sp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525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141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56" y="611930"/>
            <a:ext cx="2087669" cy="151070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898" y="3620480"/>
            <a:ext cx="3247902" cy="324790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825" y="968782"/>
            <a:ext cx="4407299" cy="29381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69"/>
          <a:stretch/>
        </p:blipFill>
        <p:spPr>
          <a:xfrm>
            <a:off x="143033" y="2373234"/>
            <a:ext cx="5074717" cy="26707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40264" y="1074741"/>
            <a:ext cx="229595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карбонат натрия/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сода)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06978" y="5202839"/>
            <a:ext cx="4572000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Производства стекла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пищевой промышленности</a:t>
            </a:r>
            <a:endParaRPr lang="ru-RU" sz="2800" dirty="0"/>
          </a:p>
        </p:txBody>
      </p:sp>
      <p:pic>
        <p:nvPicPr>
          <p:cNvPr id="15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139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0" y="1109532"/>
            <a:ext cx="2930453" cy="293045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032" y="1109532"/>
            <a:ext cx="5822453" cy="38792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6293" y="4105658"/>
            <a:ext cx="180344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(метилбензол/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толуол)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997" y="3516284"/>
            <a:ext cx="1992818" cy="29764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7774" y="5562025"/>
            <a:ext cx="269894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Растворитель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525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38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35" y="865550"/>
            <a:ext cx="1741107" cy="1530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35" y="2426638"/>
            <a:ext cx="1788607" cy="1383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291" y="992781"/>
            <a:ext cx="5668867" cy="425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26" y="3810573"/>
            <a:ext cx="3757353" cy="2818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8542" y="2059742"/>
            <a:ext cx="962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Кокс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60660" y="5700964"/>
            <a:ext cx="3886128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Производства чугуна</a:t>
            </a:r>
            <a:endParaRPr lang="ru-RU" sz="2800" dirty="0"/>
          </a:p>
        </p:txBody>
      </p:sp>
      <p:pic>
        <p:nvPicPr>
          <p:cNvPr id="11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48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599" y="750224"/>
            <a:ext cx="5436525" cy="5436525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42" y="1230159"/>
            <a:ext cx="2815610" cy="18065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89" y="3205734"/>
            <a:ext cx="2718263" cy="2038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74737" y="5354852"/>
            <a:ext cx="2593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надпероксид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калия)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2067" y="6051215"/>
            <a:ext cx="380835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Регенерация воздуха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804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52" y="1342823"/>
            <a:ext cx="2457918" cy="327950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981" y="972589"/>
            <a:ext cx="4790626" cy="47881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3267" y="4788131"/>
            <a:ext cx="207563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(ОН)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(этиленгликоль/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тандиол-1,2)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9717" y="6051215"/>
            <a:ext cx="275915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Незамерзайка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588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71847" y="188661"/>
            <a:ext cx="6600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br>
              <a:rPr lang="ru-RU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5700587"/>
              </p:ext>
            </p:extLst>
          </p:nvPr>
        </p:nvGraphicFramePr>
        <p:xfrm>
          <a:off x="374069" y="999257"/>
          <a:ext cx="8024160" cy="48113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62549">
                  <a:extLst>
                    <a:ext uri="{9D8B030D-6E8A-4147-A177-3AD203B41FA5}">
                      <a16:colId xmlns:a16="http://schemas.microsoft.com/office/drawing/2014/main" xmlns="" val="1530258912"/>
                    </a:ext>
                  </a:extLst>
                </a:gridCol>
                <a:gridCol w="6361611">
                  <a:extLst>
                    <a:ext uri="{9D8B030D-6E8A-4147-A177-3AD203B41FA5}">
                      <a16:colId xmlns:a16="http://schemas.microsoft.com/office/drawing/2014/main" xmlns="" val="3816623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Применение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3361376"/>
                  </a:ext>
                </a:extLst>
              </a:tr>
              <a:tr h="212909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Пропилен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4190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Бутадиен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333957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312" y="1503615"/>
            <a:ext cx="1957647" cy="1957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782" y="3711484"/>
            <a:ext cx="2657783" cy="19328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3127" y="2232027"/>
            <a:ext cx="3756349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полипропилена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1384" y="4493409"/>
            <a:ext cx="3229025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пластмасс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4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77" y="88207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Химическая лаборатория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62536" y="969597"/>
            <a:ext cx="5436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Правила работы в лаборатории 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2885" y="1538574"/>
            <a:ext cx="8455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работающий должен знать, где находятся в лабора­тории средства противопожарной защиты и аптечка, содержа­щая все необходимое для оказания первой помощи.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090" name="Picture 2" descr="https://tkrim.ru/images/appolo/full_1384bc3ed4095bfbd288071f640ba4b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74" y="2784660"/>
            <a:ext cx="5091128" cy="381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https://images.kz.prom.st/103426196_w640_h640_ognetushitel-poroshkovyj-opu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7258" y="2749623"/>
            <a:ext cx="3888419" cy="388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944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55" y="0"/>
            <a:ext cx="7869890" cy="10854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pic>
        <p:nvPicPr>
          <p:cNvPr id="2052" name="Picture 4" descr="Картинки по запросу &quot;алюминий из таблицы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75360"/>
            <a:ext cx="1489166" cy="16678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4" name="Picture 6" descr="Картинки по запросу &quot;машиностроение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87335"/>
            <a:ext cx="4663441" cy="29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190494" y="6270910"/>
            <a:ext cx="249500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Машиностроение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&quot;авиостроение\&quot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0561" y="992776"/>
            <a:ext cx="4478836" cy="2974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456850" y="4122702"/>
            <a:ext cx="327877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Авиастроение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3" name="Picture 9" descr="Картинки по запросу &quot;алюминий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3298" y="862149"/>
            <a:ext cx="1620976" cy="1620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525" y="5244431"/>
            <a:ext cx="1045029" cy="1613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1085419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052" name="Picture 4" descr="Картинки по запросу &quot;алюминий из таблицы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754" y="753292"/>
            <a:ext cx="1489166" cy="16678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8" name="Picture 4" descr="Картинки по запросу &quot;Алюминиевая посуда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33" y="2834640"/>
            <a:ext cx="3830938" cy="3135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14400" y="6061167"/>
            <a:ext cx="266482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Алюминиевая посуда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081450" y="1098734"/>
            <a:ext cx="3265715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Адсорбент в хроматографии 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Катализатор в органической химии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Очистка воды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31" name="Picture 7" descr="Картинки по запросу &quot;судостроение&quot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5429" y="2455817"/>
            <a:ext cx="4528912" cy="2416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956663" y="5016137"/>
            <a:ext cx="189411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Судостроение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9" descr="Картинки по запросу &quot;алюминий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675" y="888274"/>
            <a:ext cx="1620976" cy="1620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900igr.net/up/datai/121779/0007-013-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267" y="897775"/>
            <a:ext cx="1414224" cy="1571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315" y="1014441"/>
            <a:ext cx="1679302" cy="1454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s://gokdenizpaslanmaz.com/wp-content/uploads/2020/01/paslanmaz-nedi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8617" y="1003131"/>
            <a:ext cx="5212459" cy="2932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.yimg.com/uu/api/res/1.2/90lYQAFphhqAzY_5LgxP_g--~B/aD0yMDQ4O3c9MjA0ODtzbT0xO2FwcGlkPXl0YWNoeW9u/http:/media.zenfs.com/en-US/homerun/popsugar_smart_living_482/7d27b232909f1ce6d822377c7fb839c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267" y="2724728"/>
            <a:ext cx="3601545" cy="3601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28154" y="4028547"/>
            <a:ext cx="402104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Сплавы железа являются основным конструкционным материалом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2456" y="6397200"/>
            <a:ext cx="187371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Окраска тканей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35764" y="4949009"/>
            <a:ext cx="39390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Катализатор в органической химии</a:t>
            </a:r>
            <a:endParaRPr lang="ru-RU" dirty="0"/>
          </a:p>
        </p:txBody>
      </p:sp>
      <p:pic>
        <p:nvPicPr>
          <p:cNvPr id="12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82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thumbs.dreamstime.com/b/%D0%BC%D0%BE%D1%8F-%D1%81%D0%BE%D1%81%D1%83-%D1%8B-%D0%B0%D0%B1%D0%BE%D1%80%D0%B0%D1%82%D0%BE%D1%80%D0%B8%D0%B8-570657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0773" y="820595"/>
            <a:ext cx="4645816" cy="3095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images2-focus-opensocial.googleusercontent.com/gadgets/proxy?url=https://eda-land.ru/images/article/orig/2018/09/kalorijnost-i-pishchevaya-cennost-persikov-normy-upotrebleniya-fruktov-pri-pohudenii-11.jpg&amp;container=focus&amp;gadget=a&amp;no_expand=1&amp;resize_h=0&amp;rewriteMime=image/*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517" y="955964"/>
            <a:ext cx="1427762" cy="1578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698" y="955964"/>
            <a:ext cx="1964221" cy="1812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taktmetal.com/wp-content/uploads/2017/07/DSC_563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24" y="2842676"/>
            <a:ext cx="4881938" cy="3208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125752"/>
            <a:ext cx="511469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металлургии для получения специальных сортов стали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46560" y="4044101"/>
            <a:ext cx="409744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Окислитель для очистки стеклянной химической посуды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46066" y="4850886"/>
            <a:ext cx="298353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Хромом покрывают другие металлы с целью предохранения их от коррозии</a:t>
            </a:r>
            <a:endParaRPr lang="ru-RU" dirty="0"/>
          </a:p>
        </p:txBody>
      </p:sp>
      <p:pic>
        <p:nvPicPr>
          <p:cNvPr id="12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337" y="5286634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78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955" y="1135129"/>
            <a:ext cx="2344189" cy="83099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KMnO4</a:t>
            </a:r>
            <a:endParaRPr lang="ru-RU" sz="4800" b="1" dirty="0">
              <a:cs typeface="FrankRuehl" panose="020E0503060101010101" pitchFamily="34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677" y="758848"/>
            <a:ext cx="1809403" cy="1598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s://sp2all.ru/images/goods/52034/0/2113098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4546" y="940482"/>
            <a:ext cx="1612670" cy="4140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38" y="2418089"/>
            <a:ext cx="3454040" cy="4233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837423" y="5724687"/>
            <a:ext cx="314541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Дезинфицирующее средство</a:t>
            </a:r>
            <a:endParaRPr lang="ru-RU" b="1" dirty="0"/>
          </a:p>
        </p:txBody>
      </p:sp>
      <p:pic>
        <p:nvPicPr>
          <p:cNvPr id="10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61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scontent-arn2-2.cdninstagram.com/v/t51.2885-15/e35/62174045_239091783733073_355005232100304389_n.jpg?_nc_ht=scontent-arn2-2.cdninstagram.com&amp;_nc_cat=105&amp;_nc_ohc=YzQs-NBMtykAX9Ahdbw&amp;oh=eafd0886a9ee9753d1b12b951276321c&amp;oe=5ECD0D4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018" y="1097280"/>
            <a:ext cx="1553291" cy="15532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13" y="2901143"/>
            <a:ext cx="2047700" cy="1881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://gatchina-news.ru/files/images/news/2016/11/18/12854vdf3d8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751" y="1097280"/>
            <a:ext cx="6026282" cy="4519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89576" y="5914331"/>
            <a:ext cx="5677155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Соединения меди используются для борьбы с вредителями сельскохозяйственных растений</a:t>
            </a:r>
            <a:endParaRPr lang="ru-RU" b="1" dirty="0"/>
          </a:p>
        </p:txBody>
      </p:sp>
      <p:pic>
        <p:nvPicPr>
          <p:cNvPr id="9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7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avatars.mds.yandex.net/get-zen_doc/1705212/pub_5de05f8362aca07378d7223e_5de076d74589b40de0394185/scale_12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580" y="939337"/>
            <a:ext cx="1798104" cy="19978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148" name="Picture 4" descr="http://g01.s.alicdn.com/kf/HT1jX5gFUpbXXagOFbXg/112176622/HT1jX5gFUpbXXagOFbXg.jpg?width=800&amp;height=785&amp;hash=5056de235ac693644e6cb0e0a57feb13&amp;size=7688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7737" y="939337"/>
            <a:ext cx="3827029" cy="3755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kolko-poluchaet.ru/wp-content/uploads/2017/12/raketnoe-topliv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99" y="3117719"/>
            <a:ext cx="5485710" cy="3654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2006" y="1199619"/>
            <a:ext cx="2302626" cy="1477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Летательные аппараты, воздушные шары, зонды наполняют водородом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04595" y="5019628"/>
            <a:ext cx="2310938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Жидкий водород – одно из наиболее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эффективных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видов ракетного топлива</a:t>
            </a:r>
            <a:endParaRPr lang="ru-RU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778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x-faq.ru/proxy.php?request=http%3A%2F%2Fs014.radikal.ru%2Fi329%2F1408%2Fa3%2Ff52fd59447c7.jpg&amp;hash=8ef9b6104d540289b747f4591b8f522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4430" y="3728336"/>
            <a:ext cx="3965171" cy="3032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avatars.mds.yandex.net/get-pdb/195449/a859a3ab-60e1-417c-9959-65dd72a4216a/s12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650" y="772893"/>
            <a:ext cx="4620965" cy="3091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avatars.mds.yandex.net/get-zen_doc/1705212/pub_5de05f8362aca07378d7223e_5de076d74589b40de0394185/scale_12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43" y="917340"/>
            <a:ext cx="1216832" cy="13520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760589" y="1009188"/>
            <a:ext cx="2157549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энергетике водород используют в качестве топлива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29122" y="6149828"/>
            <a:ext cx="423166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«Водородная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горелка» для сварки и резки металлов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456509"/>
            <a:ext cx="4044760" cy="36933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Сырьё для получения NH₃,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CH₃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пищевой промышленности водород используют для выработки твёрдых жиров путём гидрогенизации растительных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масел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металлургии для восстановления некоторых металлов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оксидов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Дезинфицирующее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в медицине для полосканий, промываний и как кровоостанавливающее средство</a:t>
            </a:r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1017" y="5401994"/>
            <a:ext cx="942983" cy="1456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366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pic>
        <p:nvPicPr>
          <p:cNvPr id="19458" name="Picture 2" descr="Картинки по запросу &quot;хлор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943" y="777497"/>
            <a:ext cx="1531774" cy="1715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460" name="Picture 4" descr="Картинки по запросу &quot;хлор вещество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988464">
            <a:off x="1784422" y="1068159"/>
            <a:ext cx="1736888" cy="1416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Picture 6" descr="Картинки по запросу &quot;пластмасса&quot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1797" y="953588"/>
            <a:ext cx="2911757" cy="2266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Пластмасса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4" name="Picture 8" descr="Картинки по запросу &quot;Отбеливатель бумаги и тканей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4659" y="927462"/>
            <a:ext cx="2278808" cy="253859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014285" y="3461770"/>
            <a:ext cx="341933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Отбеливатель бумаги и тканей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5380672"/>
            <a:ext cx="4908176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Обеззараживание воды – «хлорирование»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химической промышленности для получения соляной кислоты, фосгена, хлорной извести, хлороформа, моющих средств, ядохимикатов, каучуков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9467" name="Picture 11" descr="Картинки по запросу &quot;моющие средсвт&quot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8099" y="3980721"/>
            <a:ext cx="3475214" cy="1786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9" name="Picture 13" descr="Картинки по запросу &quot;каучук&quot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2668" y="2985246"/>
            <a:ext cx="2591555" cy="2192024"/>
          </a:xfrm>
          <a:prstGeom prst="rect">
            <a:avLst/>
          </a:prstGeom>
          <a:noFill/>
        </p:spPr>
      </p:pic>
      <p:pic>
        <p:nvPicPr>
          <p:cNvPr id="13" name="Picture 2" descr="https://yt3.ggpht.com/a/AGF-l7-RVlC8Vdrl6h2_grXt5VIm-RLEAsAbtcSITA=s900-c-k-c0xffffffff-no-rj-m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://900igr.net/up/datai/121779/0006-009-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90" y="931026"/>
            <a:ext cx="1694780" cy="1883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8200" name="Picture 8" descr="https://pravdaurfo.ru/sites/default/files/home/user8327/rabota_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9743" y="931026"/>
            <a:ext cx="4507875" cy="3383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i2.rozetka.ua/goods/14183573/125324531_images_14183573099._S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551" y="3013412"/>
            <a:ext cx="4653969" cy="3140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5305" y="1410905"/>
            <a:ext cx="2198221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металлургии при выплавке чугуна и стали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5535" y="6195762"/>
            <a:ext cx="45720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медицине (кислородные подушки, кислородные коктейли и др.)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46733" y="4414382"/>
            <a:ext cx="3416033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смеси с ацетиленом используют для сварки и резки металлов · 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химической промышленности</a:t>
            </a:r>
            <a:endParaRPr lang="ru-RU" dirty="0"/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38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77" y="88207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Химическая лаборатория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62536" y="969597"/>
            <a:ext cx="5436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Правила работы в лаборатории 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6077" y="1642732"/>
            <a:ext cx="83538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Категорически запрещается в лаборатории курить, принимать пищу, пить воду.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приступать к работе, пока учащиеся не усвоят всей техники ее выполнения.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проводить только в чистой химической посуде. После окончания эксперимента посуду сразу же следует мыть.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0118" name="Picture 6" descr="https://rxcipes.com/wp-content/uploads/2017/02/Chocolate-Mint_3905-768x76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192" y="4287914"/>
            <a:ext cx="2467994" cy="246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0" name="Picture 8" descr="http://by.lang-study.com/media/bottle-of-wat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0301" y="4047205"/>
            <a:ext cx="1815484" cy="270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2" name="Picture 10" descr="https://thumbs.dreamstime.com/b/%D0%BC%D0%BE%D1%8F-%D1%81%D0%BE%D1%81%D1%83-%D1%8B-%D0%B0%D0%B1%D0%BE%D1%80%D0%B0%D1%82%D0%BE%D1%80%D0%B8%D0%B8-5706574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5707" y="4137025"/>
            <a:ext cx="3584334" cy="238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39192" y="4320388"/>
            <a:ext cx="2467994" cy="228459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639192" y="4287915"/>
            <a:ext cx="2467994" cy="238809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3488924" y="4137025"/>
            <a:ext cx="1464816" cy="24679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551068" y="4137025"/>
            <a:ext cx="1429305" cy="246796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234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900igr.net/up/datai/121779/0006-008-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083" y="893177"/>
            <a:ext cx="1473721" cy="16374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https://img-2004-03.photosight.ru/17/4369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0365" y="899547"/>
            <a:ext cx="3569236" cy="2467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obikon.com/images/ODG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478" y="3061741"/>
            <a:ext cx="4043897" cy="3032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zen_doc/1781308/pub_5d0b377625d6b400af5659d9_5d0b3909ddbc2700af116895/scale_120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2773" y="4077753"/>
            <a:ext cx="3820102" cy="2548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20887" y="3490105"/>
            <a:ext cx="1734056" cy="1754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Широко применяется для борьбы с вредителями сельского хозяйства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0726" y="1550615"/>
            <a:ext cx="1796987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производстве спичек, пороха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7333" y="6199296"/>
            <a:ext cx="162339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Осушка газов</a:t>
            </a:r>
            <a:endParaRPr lang="ru-RU" b="1" dirty="0"/>
          </a:p>
        </p:txBody>
      </p:sp>
      <p:pic>
        <p:nvPicPr>
          <p:cNvPr id="12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650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900igr.net/up/datai/121779/0006-008-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454" y="916621"/>
            <a:ext cx="1673225" cy="18591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146" name="Picture 2" descr="https://i.ytimg.com/vi/yk_4yT29I9s/maxresdefaul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" b="-1"/>
          <a:stretch/>
        </p:blipFill>
        <p:spPr bwMode="auto">
          <a:xfrm>
            <a:off x="4947861" y="900655"/>
            <a:ext cx="3890358" cy="2937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7102" y="1846190"/>
            <a:ext cx="217309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Гипсовые повязки</a:t>
            </a:r>
            <a:endParaRPr lang="ru-RU" b="1" dirty="0"/>
          </a:p>
        </p:txBody>
      </p:sp>
      <p:pic>
        <p:nvPicPr>
          <p:cNvPr id="6148" name="Picture 4" descr="https://viboronline.ru/wp-content/uploads/2019/03/3-rCVkb8yu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1909" y="3450380"/>
            <a:ext cx="3966308" cy="2636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91099" y="6164555"/>
            <a:ext cx="406711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текстильной промышленности для отбеливания различных изделий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3376" y="2887682"/>
            <a:ext cx="3686705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вулканизации каучука(резины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медицине для лечения кожных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 и ревматизма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Сероводород – один из компонентов минеральных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уничтожения вредных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микроорганизмов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серной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кислоты и других кислот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красители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Слабительное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42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900igr.net/up/datai/121779/0006-011-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015" y="890757"/>
            <a:ext cx="1681538" cy="1868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 descr="https://bioplanta.ru/images/cms/data/folder_3/7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7002" y="890757"/>
            <a:ext cx="3097166" cy="3796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2.wp.com/syl.ru/misc/i/ai/380031/246510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24" y="3874023"/>
            <a:ext cx="5075390" cy="2740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29398" y="3330990"/>
            <a:ext cx="130221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Удобрения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62130" y="890757"/>
            <a:ext cx="3269484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сырьё для получения аммиака, азотной кислоты, азотных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удобрений, гидроксида аммония и т.д.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взрывчатых веществ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07002" y="5430581"/>
            <a:ext cx="272260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медицине для наркоза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3921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900igr.net/up/datai/121779/0006-010-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209" y="823335"/>
            <a:ext cx="1565158" cy="17390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076" name="Picture 4" descr="http://school-collection.iv-edu.ru/dlrstore/d23a3157-4d8f-4c69-8171-8b2e54fb11d8/98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141" y="925517"/>
            <a:ext cx="2657827" cy="2657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3903" y="5561927"/>
            <a:ext cx="726080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фосфорной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кислоты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реактивов, многих органических веществ, для получения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катализаторов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фармацевтической промышленности</a:t>
            </a:r>
          </a:p>
        </p:txBody>
      </p:sp>
      <p:pic>
        <p:nvPicPr>
          <p:cNvPr id="3080" name="Picture 8" descr="https://bitcryptonews.ru/img/news/news_02_07_19_gr_ant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612" y="2065425"/>
            <a:ext cx="4298371" cy="2714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ekbagro.ru/uploadedFiles/images/sadovod/fosforitnaya_muka_2k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209" y="2729068"/>
            <a:ext cx="2250805" cy="2666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90854" y="4981617"/>
            <a:ext cx="277473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Производство удобрений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66593" y="1335759"/>
            <a:ext cx="390732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Для создания защитных покрытий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на металлах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999316" y="3702444"/>
            <a:ext cx="2144684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Красный фосфор используется при изготовлении спичек</a:t>
            </a:r>
            <a:endParaRPr lang="ru-RU" b="1" dirty="0"/>
          </a:p>
        </p:txBody>
      </p:sp>
      <p:pic>
        <p:nvPicPr>
          <p:cNvPr id="13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436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https://poznayka.org/baza1/465174064713.files/image008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517" y="1005839"/>
            <a:ext cx="1556776" cy="170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4102" name="Picture 6" descr="https://avatars.mds.yandex.net/get-pdb/1893445/92f830ad-76f9-4eee-85a5-7eff10aa6ef7/s1200?webp=fals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3630" y="841535"/>
            <a:ext cx="3115190" cy="2987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avatars.mds.yandex.net/get-zen_doc/147743/pub_5c2c9a6271a4ff00abd1f56c_5c2cbe3471a4ff00abd1f65e/scale_12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980" y="2154597"/>
            <a:ext cx="4477701" cy="1921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57601" y="4277464"/>
            <a:ext cx="4367813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Алмаз применяется в промышленности для обработки твердых сплавов и бурения,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для изготовления ювелирных изделий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металлургии для получения металлов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руд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промышленность (газированная вода, лимонады)</a:t>
            </a:r>
          </a:p>
        </p:txBody>
      </p:sp>
      <p:pic>
        <p:nvPicPr>
          <p:cNvPr id="4104" name="Picture 8" descr="https://scontent-arn2-1.cdninstagram.com/v/t51.2885-15/e35/44198535_315687175828919_2507903051328287553_n.jpg?_nc_ht=scontent-arn2-1.cdninstagram.com&amp;_nc_cat=111&amp;oh=e2458e64e0bb15390f741d54a7768aa0&amp;oe=5E8091D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18" y="3184604"/>
            <a:ext cx="3121550" cy="3130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10838" y="3894698"/>
            <a:ext cx="122328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Сухой лёд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74" y="6417642"/>
            <a:ext cx="373063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Пищевая промышленность (сода)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58831" y="1124756"/>
            <a:ext cx="3640633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Графит применяется в электротехнике для изготовления электродов</a:t>
            </a:r>
            <a:endParaRPr lang="ru-RU" b="1" dirty="0"/>
          </a:p>
        </p:txBody>
      </p:sp>
      <p:pic>
        <p:nvPicPr>
          <p:cNvPr id="13" name="Picture 2" descr="https://yt3.ggpht.com/a/AGF-l7-RVlC8Vdrl6h2_grXt5VIm-RLEAsAbtcSITA=s900-c-k-c0xffffffff-no-rj-m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273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Применение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s://avatars.mds.yandex.net/get-zen_doc/96506/pub_5cee80e2cce44400b1a782f4_5cee810fb10fd700af25c41a/scale_12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567" y="835575"/>
            <a:ext cx="4057798" cy="2799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tatic.tildacdn.com/tild3631-3364-4662-b538-326232663139/aziacement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115" y="2839267"/>
            <a:ext cx="4906526" cy="3271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85538" y="1475892"/>
            <a:ext cx="2896047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Сырьё для производства стекла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0775" y="6268700"/>
            <a:ext cx="252973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Изготовление цемента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62684" y="3711773"/>
            <a:ext cx="367713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полупроводниковых материалов 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сплавов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сплава кремния с железом (ферросилиций) изготавливают химическую аппаратуру</a:t>
            </a:r>
          </a:p>
        </p:txBody>
      </p:sp>
      <p:pic>
        <p:nvPicPr>
          <p:cNvPr id="1026" name="Picture 2" descr="http://900igr.net/up/datai/224344/0006-002-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115" y="807968"/>
            <a:ext cx="1506441" cy="16765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1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630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веществ</a:t>
            </a:r>
            <a:endParaRPr lang="ru-RU" sz="4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599" y="3239891"/>
            <a:ext cx="6400800" cy="1752600"/>
          </a:xfrm>
        </p:spPr>
        <p:txBody>
          <a:bodyPr/>
          <a:lstStyle/>
          <a:p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3224" y="4758540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62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веществ</a:t>
            </a:r>
            <a:endParaRPr lang="ru-RU" sz="4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599" y="3239891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Области разделения веществ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3224" y="4758540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62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658" y="1301930"/>
            <a:ext cx="3119313" cy="5333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3146" y="778710"/>
            <a:ext cx="4910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разделения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354" y="1880719"/>
            <a:ext cx="40536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и бензол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и фенол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тетрахлорметан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197" y="3968750"/>
            <a:ext cx="4035079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разделения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декантация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406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3146" y="778710"/>
            <a:ext cx="4910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разделения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869" y="1449832"/>
            <a:ext cx="469429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Железо и медь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Железо и нитрат калия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Никель и оксид алюминия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084" y="1506327"/>
            <a:ext cx="2138156" cy="2990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86" y="3102588"/>
            <a:ext cx="4680065" cy="22757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6662" y="5758827"/>
            <a:ext cx="5603201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разделения - магнит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95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77" y="88207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Химическая лаборатория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62536" y="969597"/>
            <a:ext cx="5436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Правила работы в лаборатории </a:t>
            </a:r>
            <a:endParaRPr lang="ru-RU" sz="2800" b="1" dirty="0"/>
          </a:p>
        </p:txBody>
      </p:sp>
      <p:pic>
        <p:nvPicPr>
          <p:cNvPr id="91138" name="Picture 2" descr="http://v.900igr.net:10/datai/khimija/Bezopasnost-na-uroke-khimii/0002-005-Tekhnika-bezopasnosti-na-urokakh-khimi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897" y="3128886"/>
            <a:ext cx="2376128" cy="290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Picture 4" descr="https://slide-share.ru/slide/4252360.jpe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9026" y="3057864"/>
            <a:ext cx="2501406" cy="324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263" y="1579986"/>
            <a:ext cx="90552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работы необходимо соблюдать чистоту и аккурат­ность, следить, чтобы вещества не попадали на кожу лица и рук, так как многие вещества вызывают раздражение кожи и слизистых оболочек.</a:t>
            </a:r>
          </a:p>
          <a:p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264" y="3128886"/>
            <a:ext cx="4012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Никакие вещества в лаборатории нельзя пробовать на вкус. Нюхать вещества можно, лишь осторожно направляя на себя пары или газы легким движением руки, а не наклоняясь к сосуду и не вдыхая полной грудью.</a:t>
            </a:r>
          </a:p>
        </p:txBody>
      </p:sp>
      <p:pic>
        <p:nvPicPr>
          <p:cNvPr id="8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278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6655"/>
            <a:ext cx="5959460" cy="2229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946" y="1424025"/>
            <a:ext cx="3211594" cy="43386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3146" y="778710"/>
            <a:ext cx="4910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разделения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3821" y="1925262"/>
            <a:ext cx="388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и сульфат бария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314" y="5982560"/>
            <a:ext cx="682751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разделения - фильтрование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76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154" y="1301930"/>
            <a:ext cx="3313779" cy="4735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3146" y="778710"/>
            <a:ext cx="4910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разделения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321792"/>
            <a:ext cx="43138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Сахароза и вода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Гидроксид натрия и вода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08" y="2295761"/>
            <a:ext cx="2733675" cy="3609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4592" y="6098917"/>
            <a:ext cx="6780254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разделения - выпаривание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235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3146" y="778710"/>
            <a:ext cx="4910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разделения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563" y="1142333"/>
            <a:ext cx="42863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Гексан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бензол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Жидкий азот и кислород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и этанол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и ацетон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Бутанол и этанол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Изопропанол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этанол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Изопропанол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метанол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420" y="1301930"/>
            <a:ext cx="3733799" cy="44089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2837" y="4942350"/>
            <a:ext cx="4646043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разделения –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франкционная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перегонка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01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3146" y="778710"/>
            <a:ext cx="4910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разделения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029" y="2494095"/>
            <a:ext cx="3128754" cy="31287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04" y="2340207"/>
            <a:ext cx="3558538" cy="3553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01" y="1321792"/>
            <a:ext cx="57191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Хлорид лития и кварцевый песок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Сульфат бария и хлорид бария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35" y="6037381"/>
            <a:ext cx="7480317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разделения – обработка водой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317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f.ppt-online.org/files1/slide/l/L6NFQav1H0uydcB9U7TMmYhzVqOE5XlZkwtnjSKP4e/slide-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7218" y="1321792"/>
            <a:ext cx="5835881" cy="43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3146" y="778710"/>
            <a:ext cx="4910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разделения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485" y="1301930"/>
            <a:ext cx="310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Бензол и толуол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13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849" y="1864874"/>
            <a:ext cx="3876817" cy="29205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161" y="5872482"/>
            <a:ext cx="612501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разделения - перегонка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91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3146" y="778710"/>
            <a:ext cx="4910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разделения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073" y="1396538"/>
            <a:ext cx="42916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Углерод и хлорид калия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58" y="2319156"/>
            <a:ext cx="3992554" cy="22624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00" y="1964480"/>
            <a:ext cx="5372100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209" y="5074068"/>
            <a:ext cx="7053632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разделения - растворение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воде с последующий фильтрацией и упариванием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4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957" y="1211957"/>
            <a:ext cx="3300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- горение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818" y="1559733"/>
            <a:ext cx="5041725" cy="3781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1096"/>
            <a:ext cx="4344052" cy="29322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7432" y="5466440"/>
            <a:ext cx="6809685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Цель - получение тепловой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энергии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56947" y="704886"/>
            <a:ext cx="4910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разделения веществ</a:t>
            </a:r>
          </a:p>
        </p:txBody>
      </p:sp>
      <p:pic>
        <p:nvPicPr>
          <p:cNvPr id="10" name="Picture 2" descr="https://yt3.ggpht.com/a/AGF-l7-RVlC8Vdrl6h2_grXt5VIm-RLEAsAbtcSITA=s900-c-k-c0xffffffff-no-rj-m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829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веществ</a:t>
            </a:r>
            <a:endParaRPr lang="ru-RU" sz="4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599" y="3239891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Источники и способы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получения веществ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0854" y="46319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68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349" y="1321792"/>
            <a:ext cx="5547651" cy="41553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4920" y="778710"/>
            <a:ext cx="460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0823" y="1301930"/>
            <a:ext cx="1444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90" y="1864874"/>
            <a:ext cx="3348337" cy="35923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913" y="5599145"/>
            <a:ext cx="7751381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получения– электролиз раствора соли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yt3.ggpht.com/a/AGF-l7-RVlC8Vdrl6h2_grXt5VIm-RLEAsAbtcSITA=s900-c-k-c0xffffffff-no-rj-m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4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09" y="0"/>
            <a:ext cx="7869890" cy="758848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Получение веществ</a:t>
            </a:r>
            <a: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/>
          </a:p>
        </p:txBody>
      </p:sp>
      <p:sp>
        <p:nvSpPr>
          <p:cNvPr id="15" name="TextBox 14"/>
          <p:cNvSpPr txBox="1"/>
          <p:nvPr/>
        </p:nvSpPr>
        <p:spPr>
          <a:xfrm>
            <a:off x="6583681" y="326571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4917" y="778710"/>
            <a:ext cx="460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веществ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7155" y="1070538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Аммиак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34" y="1593758"/>
            <a:ext cx="7045298" cy="3962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742" y="5677448"/>
            <a:ext cx="7917336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получения– синтез из простых веществ с катализатором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yt3.ggpht.com/a/AGF-l7-RVlC8Vdrl6h2_grXt5VIm-RLEAsAbtcSITA=s900-c-k-c0xffffffff-no-rj-m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71" y="5244431"/>
            <a:ext cx="1045029" cy="161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625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2927</TotalTime>
  <Words>4666</Words>
  <Application>Microsoft Office PowerPoint</Application>
  <PresentationFormat>Экран (4:3)</PresentationFormat>
  <Paragraphs>1578</Paragraphs>
  <Slides>228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228</vt:i4>
      </vt:variant>
    </vt:vector>
  </HeadingPairs>
  <TitlesOfParts>
    <vt:vector size="229" baseType="lpstr">
      <vt:lpstr>Тема Office</vt:lpstr>
      <vt:lpstr>Презентация PowerPoint</vt:lpstr>
      <vt:lpstr>  Содержание</vt:lpstr>
      <vt:lpstr>Презентация PowerPoint</vt:lpstr>
      <vt:lpstr>Химическая лаборатория</vt:lpstr>
      <vt:lpstr>Химическая лаборатория</vt:lpstr>
      <vt:lpstr>Химическая лаборатория</vt:lpstr>
      <vt:lpstr>Химическая лаборатория</vt:lpstr>
      <vt:lpstr>Химическая лаборатория</vt:lpstr>
      <vt:lpstr>Химическая лаборатория</vt:lpstr>
      <vt:lpstr>Химическая лаборатория</vt:lpstr>
      <vt:lpstr>Химическая лаборатория</vt:lpstr>
      <vt:lpstr>Химическая лаборатория</vt:lpstr>
      <vt:lpstr>Химическая лаборатория</vt:lpstr>
      <vt:lpstr>Химическая лаборатория</vt:lpstr>
      <vt:lpstr>Химическая лаборатория</vt:lpstr>
      <vt:lpstr>Химическая лаборатория</vt:lpstr>
      <vt:lpstr>Химическая лаборатория</vt:lpstr>
      <vt:lpstr>Химическая лаборатория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Применение веществ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Применение веществ </vt:lpstr>
      <vt:lpstr> Применение веществ  </vt:lpstr>
      <vt:lpstr> Применение веществ </vt:lpstr>
      <vt:lpstr> Применение веществ </vt:lpstr>
      <vt:lpstr> Применение веществ </vt:lpstr>
      <vt:lpstr> Применение веществ </vt:lpstr>
      <vt:lpstr> Применение веществ </vt:lpstr>
      <vt:lpstr> Применение веществ </vt:lpstr>
      <vt:lpstr> Применение веществ </vt:lpstr>
      <vt:lpstr> Применение веществ </vt:lpstr>
      <vt:lpstr> Применение веществ </vt:lpstr>
      <vt:lpstr> Применение веществ </vt:lpstr>
      <vt:lpstr> Применение веществ </vt:lpstr>
      <vt:lpstr> Применение веществ </vt:lpstr>
      <vt:lpstr> Применение веществ </vt:lpstr>
      <vt:lpstr> Применение веществ </vt:lpstr>
      <vt:lpstr>Получение веществ</vt:lpstr>
      <vt:lpstr>Получение веществ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Получение веществ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Получение веществ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Получение веществ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Получение веществ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Получение веществ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 Получение веществ </vt:lpstr>
      <vt:lpstr>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 Высокомолекулярные соединения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Надежда</cp:lastModifiedBy>
  <cp:revision>420</cp:revision>
  <dcterms:created xsi:type="dcterms:W3CDTF">2016-11-18T14:12:19Z</dcterms:created>
  <dcterms:modified xsi:type="dcterms:W3CDTF">2021-02-09T07:37:02Z</dcterms:modified>
</cp:coreProperties>
</file>