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66" r:id="rId2"/>
    <p:sldId id="256" r:id="rId3"/>
    <p:sldId id="257" r:id="rId4"/>
    <p:sldId id="259" r:id="rId5"/>
    <p:sldId id="267" r:id="rId6"/>
    <p:sldId id="260" r:id="rId7"/>
    <p:sldId id="269" r:id="rId8"/>
    <p:sldId id="270" r:id="rId9"/>
    <p:sldId id="261" r:id="rId10"/>
    <p:sldId id="268" r:id="rId11"/>
    <p:sldId id="262" r:id="rId12"/>
    <p:sldId id="271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1" d="100"/>
          <a:sy n="71" d="100"/>
        </p:scale>
        <p:origin x="-13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F0A05-720E-4DCD-92CE-10CB480547EC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6C236-8875-4542-8901-55A8C7510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133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учреждение Детский сад №3 «Сказка» г.о.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Власиха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Современны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педагогических технологии при обучении детей плаванию в детском саду.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pPr algn="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культуре: Кошелева О.В.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алера\Desktop\аттестация\презентация\i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714620"/>
            <a:ext cx="3786214" cy="2643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180417_1615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000108"/>
            <a:ext cx="3571900" cy="5097467"/>
          </a:xfrm>
        </p:spPr>
      </p:pic>
      <p:pic>
        <p:nvPicPr>
          <p:cNvPr id="8" name="Содержимое 7" descr="IMG_20180417_1615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714488"/>
            <a:ext cx="3786214" cy="335758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6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b="1" dirty="0">
                <a:latin typeface="Times New Roman" pitchFamily="18" charset="0"/>
                <a:cs typeface="Times New Roman" pitchFamily="18" charset="0"/>
              </a:rPr>
              <a:t>технологии.</a:t>
            </a:r>
            <a:endParaRPr lang="ru-RU" sz="4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Дошкольники с удовольствием и радостью посещают мои занятия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плаванию.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 твердо убеждена, что счастливый ребёнок – это здоровый ребёнок, поэтому забота о здоровье детей – одна из главных задач в моей работе. Поэтому широко использую в своей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технологии, целью которых является обеспечение ребенку возможности сохранения здоровья, формирование у него необходимых знаний, умений, навыков по гигиеническому и здоровому образу жизни.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оздоровительные процедуры в водной среде.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деятельность формирует у дошкольника стойкую мотивацию на здоровый образ жизни.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Применение в работе ДОУ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педагогических технологий повышает результативность воспитательно-образовательного процесса, направленных на сохранение и укрепление здоровья воспитанников.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28596" y="714356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Разминка на суше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4194" y="2000240"/>
            <a:ext cx="410924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3438" y="714356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          Гигиенические навыки</a:t>
            </a:r>
            <a:endParaRPr lang="ru-RU" dirty="0"/>
          </a:p>
        </p:txBody>
      </p:sp>
      <p:pic>
        <p:nvPicPr>
          <p:cNvPr id="8" name="Содержимое 7" descr="152174745965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928802"/>
            <a:ext cx="3357586" cy="435771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дети посещают бассейн 1 раз в неделю. При обучении плаванию использую следующие упражнения: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задержка дыхания на несколько секунд;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погружение под воду с головой с задержкой дыхания;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открывание глаз и ориентировка под водой;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вдох и выдох через рот;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скольжение на груди;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«звездочка», «торпеда», «стрелочка», «поплавок», «медуза», «дельфин».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Ведущим направлением моей работы является: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сохранение и укрепление здоровья детей,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улучшение их двигательного статуса с учётом индивидуальных возможностей и способностей;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 формирование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воспитанников ответственности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деле сохранения собственного здоровья.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 ВНИМАНИЕ!!!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алера\Desktop\аттестация\презентация\i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857628"/>
            <a:ext cx="2928958" cy="250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857232"/>
            <a:ext cx="8607330" cy="535785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педагогические технологии в дошкольном образовании направлены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реализацию ФГОС ДО,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причем взрослый в общении с детьми придерживается положения: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 рядом, не над ним, а вместе!». Цель педагога  – содействовать  становлению ребенка как личности.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совокупность приемов, применяемых в каком-либо деле, мастерстве, искусстве (толковый словарь).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Педагогическая технология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- методический инструментарий педагогического процесса (Б.Т.Лихачёв).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числу современных образовательных технологий можно отнести: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исследовательской деятельности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личностно-ориентированные технологии;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портфолио дошкольника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воспитателя;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игровая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«ТРИЗ»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алера\Desktop\аттестация\презентация\i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4214818"/>
            <a:ext cx="4929222" cy="2214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58204" cy="584043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своей работе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использую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следующие технологии: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личностно-ориентированные технологии;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игровую технологию;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технологии;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технологии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Личностно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ориентированная технология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работе опираюсь на личностно-ориентированные технологии, технологию сотрудничества, которые ставят в центр всей системы дошкольного образования личность ребенка, обеспечение комфортных условий в семье и дошкольном учреждении.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Личностно-ориентированные технологии противопоставляют авторитарному подходу к ребенку в традиционной технологии – атмосферу любви, заботы, сотрудничества, создают условия для творчества личности.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MG_20180126_1016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3394472" cy="4525963"/>
          </a:xfrm>
        </p:spPr>
      </p:pic>
      <p:pic>
        <p:nvPicPr>
          <p:cNvPr id="23" name="Содержимое 22" descr="IMG_20180126_1016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1785926"/>
            <a:ext cx="3394472" cy="4525963"/>
          </a:xfrm>
        </p:spPr>
      </p:pic>
      <p:pic>
        <p:nvPicPr>
          <p:cNvPr id="1041" name="Picture 17" descr="C:\Users\Брусничка\Desktop\Новая папка\IMG_20180126_1016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000956" y="-12144484"/>
            <a:ext cx="2331720" cy="310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Игровая технология</a:t>
            </a:r>
          </a:p>
          <a:p>
            <a:pPr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Подвижные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игры и игровые движения - естественные спутники жизни ребенка, обладающие великой воспитательной силой, формирующие физические и личностные качества ребенка.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C:\Users\Брусничка\Desktop\Новая папка\1521747456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928934"/>
            <a:ext cx="4243390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4040188" cy="6397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Эстафеты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572000" y="928670"/>
            <a:ext cx="4041775" cy="63976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          Игра «Карусель»</a:t>
            </a:r>
          </a:p>
          <a:p>
            <a:endParaRPr lang="ru-RU" dirty="0"/>
          </a:p>
        </p:txBody>
      </p:sp>
      <p:pic>
        <p:nvPicPr>
          <p:cNvPr id="8" name="Содержимое 7" descr="IMG_20180126_10162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714487"/>
            <a:ext cx="3243518" cy="4324691"/>
          </a:xfrm>
        </p:spPr>
      </p:pic>
      <p:pic>
        <p:nvPicPr>
          <p:cNvPr id="2052" name="Picture 4" descr="C:\Users\Брусничка\Desktop\Новая папка\IMG-e5e327016bd99da0f5acd4befd553dc6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4445860" cy="3334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00042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Звездочки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500042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Крокодильчики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178" y="1714489"/>
            <a:ext cx="345978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643050"/>
            <a:ext cx="40719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Информационно-коммуникационные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Мир, в котором развивается современный ребенок, коренным образом отличается от мира, в котором выросли его родители. Это предъявляет качественно новые требования к дошкольному воспитанию как первому звену непрерывного образования: образования с использованием современных информационных технологий (компьютер, интерактивная доска, планшет и др.).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</TotalTime>
  <Words>346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дошкольное образовательное учреждение Детский сад №3 «Сказка» г.о. Власиха</vt:lpstr>
      <vt:lpstr>Слайд 2</vt:lpstr>
      <vt:lpstr>Слайд 3</vt:lpstr>
      <vt:lpstr>Слайд 4</vt:lpstr>
      <vt:lpstr>Слайд 5</vt:lpstr>
      <vt:lpstr>Слайд 6</vt:lpstr>
      <vt:lpstr> </vt:lpstr>
      <vt:lpstr>Слайд 8</vt:lpstr>
      <vt:lpstr>Слайд 9</vt:lpstr>
      <vt:lpstr>Слайд 10</vt:lpstr>
      <vt:lpstr>Слайд 11</vt:lpstr>
      <vt:lpstr>Слайд 12</vt:lpstr>
      <vt:lpstr> Наши дети посещают бассейн 1 раз в неделю. При обучении плаванию использую следующие упражнения: </vt:lpstr>
      <vt:lpstr> Ведущим направлением моей работы является: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Брусничка</dc:creator>
  <cp:lastModifiedBy>Скказка</cp:lastModifiedBy>
  <cp:revision>51</cp:revision>
  <dcterms:created xsi:type="dcterms:W3CDTF">2018-03-05T12:46:36Z</dcterms:created>
  <dcterms:modified xsi:type="dcterms:W3CDTF">2021-02-08T19:27:27Z</dcterms:modified>
</cp:coreProperties>
</file>