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9" r:id="rId3"/>
    <p:sldId id="288" r:id="rId4"/>
    <p:sldId id="257" r:id="rId5"/>
    <p:sldId id="259" r:id="rId6"/>
    <p:sldId id="260" r:id="rId7"/>
    <p:sldId id="266" r:id="rId8"/>
    <p:sldId id="267" r:id="rId9"/>
    <p:sldId id="273" r:id="rId10"/>
    <p:sldId id="275" r:id="rId11"/>
    <p:sldId id="277" r:id="rId12"/>
    <p:sldId id="279" r:id="rId13"/>
    <p:sldId id="281" r:id="rId14"/>
    <p:sldId id="285" r:id="rId15"/>
    <p:sldId id="286" r:id="rId1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253" y="-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7D4657-62A1-46F9-AC8A-8EF9984E060A}" type="datetimeFigureOut">
              <a:rPr lang="ru-RU"/>
              <a:pPr>
                <a:defRPr/>
              </a:pPr>
              <a:t>21.12.2020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6F4A60-8EA6-4AFB-B3F3-18243E7C8C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7235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9E51E8-7A12-41F6-B9E6-5DA34C5B11F4}" type="datetimeFigureOut">
              <a:rPr lang="ru-RU"/>
              <a:pPr>
                <a:defRPr/>
              </a:pPr>
              <a:t>21.12.2020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A5AA0-F25B-4521-9743-0780D2B5DA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5454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2AC825-6B2D-4B7D-98CF-C050CD245BF0}" type="datetimeFigureOut">
              <a:rPr lang="ru-RU"/>
              <a:pPr>
                <a:defRPr/>
              </a:pPr>
              <a:t>21.12.2020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79CA96-C21B-4EEE-8E46-84F1C67ACD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0802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3E2B92-1EC7-45D3-A6BA-BE1373CB9812}" type="datetimeFigureOut">
              <a:rPr lang="ru-RU"/>
              <a:pPr>
                <a:defRPr/>
              </a:pPr>
              <a:t>21.12.2020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F0B5FD-070F-40E3-91D4-15396C1EF0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0910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6D0FF9-702A-40E8-B27F-D1DFE3F8FD57}" type="datetimeFigureOut">
              <a:rPr lang="ru-RU"/>
              <a:pPr>
                <a:defRPr/>
              </a:pPr>
              <a:t>21.12.2020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3745E-A21A-460A-8016-282BB2C3F5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2002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67FEA-B8AC-40B9-A416-2E8503B9EA49}" type="datetimeFigureOut">
              <a:rPr lang="ru-RU"/>
              <a:pPr>
                <a:defRPr/>
              </a:pPr>
              <a:t>21.12.2020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1CD5CC-BAA4-41B0-A5BD-4124279B68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4740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37BC05-868C-45DD-9167-E8023BDA3989}" type="datetimeFigureOut">
              <a:rPr lang="ru-RU"/>
              <a:pPr>
                <a:defRPr/>
              </a:pPr>
              <a:t>21.12.2020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59A438-16DA-4413-9893-3A55F0B10A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5280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ED8B4F-4C56-47EA-9BB7-EDD4BB91E8D5}" type="datetimeFigureOut">
              <a:rPr lang="ru-RU"/>
              <a:pPr>
                <a:defRPr/>
              </a:pPr>
              <a:t>21.12.2020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CD5B8B-76CE-45F7-AB9A-AC1F0C244B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6580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577C83-0954-416C-BBB5-F0686A4EBF4B}" type="datetimeFigureOut">
              <a:rPr lang="ru-RU"/>
              <a:pPr>
                <a:defRPr/>
              </a:pPr>
              <a:t>21.12.2020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BC2AD4-7CC7-4DA1-B15E-45E1368137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6094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14CBA5-75F2-427B-8AD3-A5DE78E73A03}" type="datetimeFigureOut">
              <a:rPr lang="ru-RU"/>
              <a:pPr>
                <a:defRPr/>
              </a:pPr>
              <a:t>21.12.2020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F0D7E9-4C8F-4900-8365-A1B2A40A36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3417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8277D8-5E5C-4A60-903E-985579DD1F20}" type="datetimeFigureOut">
              <a:rPr lang="ru-RU"/>
              <a:pPr>
                <a:defRPr/>
              </a:pPr>
              <a:t>21.12.2020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4EBD33-4019-4044-939A-A1C8700063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8744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5">
                <a:lumMod val="77000"/>
                <a:alpha val="86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29C8024-F70D-4FC2-83B2-ED7739366F24}" type="datetimeFigureOut">
              <a:rPr lang="ru-RU"/>
              <a:pPr>
                <a:defRPr/>
              </a:pPr>
              <a:t>21.12.2020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90343CE-B319-41FB-94E5-F9FD63E6D8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gif"/><Relationship Id="rId4" Type="http://schemas.openxmlformats.org/officeDocument/2006/relationships/image" Target="../media/image21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4.wdp"/><Relationship Id="rId7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microsoft.com/office/2007/relationships/hdphoto" Target="../media/hdphoto5.wdp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Берта\12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user\Desktop\Берта\resiz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63105"/>
            <a:ext cx="8892480" cy="421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29776" y="341313"/>
            <a:ext cx="9006720" cy="1143000"/>
          </a:xfrm>
        </p:spPr>
        <p:txBody>
          <a:bodyPr/>
          <a:lstStyle/>
          <a:p>
            <a:pPr algn="just" eaLnBrk="1" hangingPunct="1"/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Осенью многие 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птицы улетают 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 юг – в теплые страны. Они улетают потому, что осенью и зимой очень холодно, птицам нечего есть – исчезают насекомые и растения - трава и листья деревьев.</a:t>
            </a:r>
          </a:p>
        </p:txBody>
      </p:sp>
      <p:pic>
        <p:nvPicPr>
          <p:cNvPr id="10242" name="Picture 2" descr="C:\Users\user\Desktop\Берта\57609ecee58091a3520b0719ce5c110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" y="1988840"/>
            <a:ext cx="9159240" cy="486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>
          <a:xfrm>
            <a:off x="0" y="404664"/>
            <a:ext cx="9144000" cy="1282154"/>
          </a:xfrm>
        </p:spPr>
        <p:txBody>
          <a:bodyPr/>
          <a:lstStyle/>
          <a:p>
            <a:pPr algn="just" eaLnBrk="1" hangingPunct="1"/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Осенью животные тоже начинают готовиться к зиме. Многие животные осенью как и люди начинают «утепляться» – их шерсть становится 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гуще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пушистее. 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 такой густой и пушистой шерстью они точно не замерзнут зимой!</a:t>
            </a:r>
          </a:p>
        </p:txBody>
      </p:sp>
      <p:pic>
        <p:nvPicPr>
          <p:cNvPr id="11266" name="Picture 2" descr="C:\Users\user\Desktop\Берта\910a0871001794b552950be8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2780928"/>
            <a:ext cx="3319517" cy="3501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user\Desktop\Берта\zayats-animatsionnaya-kartinka-0019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8198" y="2082552"/>
            <a:ext cx="1894210" cy="2291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user\Desktop\Берта\1493843270_fox10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725144"/>
            <a:ext cx="4248472" cy="2249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user\Desktop\Берта\25639568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742" y="2082552"/>
            <a:ext cx="4104456" cy="307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956376" y="2120682"/>
            <a:ext cx="11785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Заяц</a:t>
            </a:r>
            <a:endParaRPr lang="ru-RU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56176" y="6150114"/>
            <a:ext cx="12681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Лиса</a:t>
            </a:r>
            <a:endParaRPr lang="ru-RU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24376" y="2426985"/>
            <a:ext cx="13243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Волк</a:t>
            </a:r>
            <a:endParaRPr lang="ru-RU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3128" y="5931047"/>
            <a:ext cx="14320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Белка</a:t>
            </a:r>
            <a:endParaRPr lang="ru-RU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Осенью звери стараются сделать побольше запасов еды на зиму. </a:t>
            </a:r>
          </a:p>
        </p:txBody>
      </p:sp>
      <p:pic>
        <p:nvPicPr>
          <p:cNvPr id="12290" name="Picture 2" descr="C:\Users\user\Desktop\Берта\img6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991976"/>
            <a:ext cx="5148064" cy="386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user\Desktop\Берта\6e60bd519ec255cb08aee4af4320ef2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9" b="8907"/>
          <a:stretch/>
        </p:blipFill>
        <p:spPr bwMode="auto">
          <a:xfrm>
            <a:off x="0" y="1709172"/>
            <a:ext cx="4784899" cy="3520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2" y="5589240"/>
            <a:ext cx="19014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зерно</a:t>
            </a:r>
            <a:endParaRPr lang="ru-RU" sz="5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/>
          <a:lstStyle/>
          <a:p>
            <a:pPr eaLnBrk="1" hangingPunct="1"/>
            <a:r>
              <a:rPr lang="ru-RU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Люди начинают собирать </a:t>
            </a:r>
            <a:r>
              <a:rPr lang="ru-RU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урожай.</a:t>
            </a:r>
            <a:r>
              <a:rPr lang="ru-RU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Осенью созревают много </a:t>
            </a:r>
            <a:br>
              <a:rPr lang="ru-RU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овощей</a:t>
            </a:r>
            <a:r>
              <a:rPr lang="ru-RU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фруктов</a:t>
            </a:r>
            <a:r>
              <a:rPr lang="ru-RU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dirty="0" smtClean="0"/>
              <a:t>.</a:t>
            </a:r>
          </a:p>
        </p:txBody>
      </p:sp>
      <p:pic>
        <p:nvPicPr>
          <p:cNvPr id="13314" name="Picture 2" descr="C:\Users\user\Desktop\Берта\kisspng-veggie-burger-vegetable-basket-fruit-clip-art-vegetable-basket-cliparts-5aad2f5e3ddd45.9388937915212992942534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595" l="0" r="96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021" y="2069115"/>
            <a:ext cx="4483496" cy="4224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user\Desktop\Берта\preview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41" b="99810" l="2679" r="989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104" y="2223286"/>
            <a:ext cx="4752528" cy="3916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56176" y="6061882"/>
            <a:ext cx="19447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Фрукты</a:t>
            </a:r>
            <a:endParaRPr lang="ru-RU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45724" y="6061882"/>
            <a:ext cx="17184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Овощи</a:t>
            </a:r>
            <a:endParaRPr lang="ru-RU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6" name="Picture 4" descr="C:\Users\user\Desktop\Берта\30-green-cucumber-png-imag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848234"/>
            <a:ext cx="1823411" cy="1041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C:\Users\user\Desktop\Берта\363-3631339_free-png-download-tomato-transparent-png-images-backgroun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51" b="90782" l="2955" r="957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677" y="4826779"/>
            <a:ext cx="1255043" cy="1222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95473" y="5754106"/>
            <a:ext cx="26272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4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Заголовок 1"/>
          <p:cNvSpPr>
            <a:spLocks noGrp="1"/>
          </p:cNvSpPr>
          <p:nvPr>
            <p:ph type="title"/>
          </p:nvPr>
        </p:nvSpPr>
        <p:spPr>
          <a:xfrm>
            <a:off x="611560" y="476672"/>
            <a:ext cx="8229600" cy="1143001"/>
          </a:xfrm>
        </p:spPr>
        <p:txBody>
          <a:bodyPr/>
          <a:lstStyle/>
          <a:p>
            <a:pPr algn="l" eaLnBrk="1" hangingPunct="1"/>
            <a:r>
              <a:rPr lang="ru-RU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-О чем мы говорили на занятии?</a:t>
            </a:r>
            <a:br>
              <a:rPr lang="ru-RU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-Давайте еще раз вспомним все признаки осени. </a:t>
            </a:r>
          </a:p>
        </p:txBody>
      </p:sp>
      <p:pic>
        <p:nvPicPr>
          <p:cNvPr id="2050" name="Picture 2" descr="C:\Users\user\Desktop\Берта\PNG_ocuk_Resimleri-www.nisanboard_8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8840"/>
            <a:ext cx="1944216" cy="3148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Берта\Листопад_татищев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7" y="1713666"/>
            <a:ext cx="3267757" cy="2178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Берта\d675cfa136b583c4b0966c7fbe6c75bc_anim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216" y="3343596"/>
            <a:ext cx="5127295" cy="297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03648" y="2448976"/>
            <a:ext cx="26937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похолодало</a:t>
            </a:r>
            <a:endParaRPr lang="ru-RU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69888" y="2448975"/>
            <a:ext cx="21800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ru-RU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истопад</a:t>
            </a:r>
            <a:endParaRPr lang="ru-RU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29028" y="5959983"/>
            <a:ext cx="49289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Птицы улетают на юг</a:t>
            </a:r>
            <a:endParaRPr lang="ru-RU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Берта\9i46kdpkT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12522" y="-1112523"/>
            <a:ext cx="6918960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0" name="Заголовок 1"/>
          <p:cNvSpPr>
            <a:spLocks noGrp="1"/>
          </p:cNvSpPr>
          <p:nvPr>
            <p:ph type="title"/>
          </p:nvPr>
        </p:nvSpPr>
        <p:spPr>
          <a:xfrm>
            <a:off x="1379271" y="3140968"/>
            <a:ext cx="8229600" cy="1143000"/>
          </a:xfrm>
        </p:spPr>
        <p:txBody>
          <a:bodyPr/>
          <a:lstStyle/>
          <a:p>
            <a:pPr eaLnBrk="1" hangingPunct="1"/>
            <a:r>
              <a:rPr lang="ru-RU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очень красивое время года! </a:t>
            </a:r>
          </a:p>
        </p:txBody>
      </p:sp>
      <p:pic>
        <p:nvPicPr>
          <p:cNvPr id="3077" name="Picture 5" descr="C:\Users\user\Desktop\Берта\s12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88640"/>
            <a:ext cx="6588224" cy="3423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620688"/>
            <a:ext cx="7776864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Цель урока:</a:t>
            </a:r>
          </a:p>
          <a:p>
            <a:r>
              <a:rPr lang="ru-RU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Закрепление знаний учащихся о времени года осень</a:t>
            </a:r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Работать над развитием речи.</a:t>
            </a:r>
          </a:p>
          <a:p>
            <a:endParaRPr lang="ru-RU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r>
              <a:rPr lang="ru-RU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Развивать коммуникативные навыки учащихся.</a:t>
            </a:r>
          </a:p>
          <a:p>
            <a:r>
              <a:rPr lang="ru-RU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Знакомясь с </a:t>
            </a:r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картинами, </a:t>
            </a:r>
            <a:r>
              <a:rPr lang="ru-RU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дать возможность учащимся поразмышлять над вопросом «В чём красота осени?»</a:t>
            </a:r>
          </a:p>
        </p:txBody>
      </p:sp>
    </p:spTree>
    <p:extLst>
      <p:ext uri="{BB962C8B-B14F-4D97-AF65-F5344CB8AC3E}">
        <p14:creationId xmlns:p14="http://schemas.microsoft.com/office/powerpoint/2010/main" val="242745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35696" y="188640"/>
            <a:ext cx="60195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Назовите осенние месяцы.</a:t>
            </a:r>
            <a:endParaRPr lang="ru-RU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9950" y="1340768"/>
            <a:ext cx="22392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Сентябрь</a:t>
            </a:r>
            <a:endParaRPr lang="ru-RU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5844" y="3356992"/>
            <a:ext cx="20018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Октябрь</a:t>
            </a:r>
            <a:endParaRPr lang="ru-RU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5844" y="5563304"/>
            <a:ext cx="17891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Ноябрь</a:t>
            </a:r>
            <a:endParaRPr lang="ru-RU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user\Desktop\Берта\ssssvsvy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09" b="98429" l="4912" r="89882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310" y="1748988"/>
            <a:ext cx="3767838" cy="3031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Берта\1354659367-0427243-www.nevsepic.com.ua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77" b="96571" l="616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107" y="2776265"/>
            <a:ext cx="3358685" cy="4081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Desktop\Берта\forma23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2" b="96623" l="9961" r="89844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3235" y="667717"/>
            <a:ext cx="4152949" cy="3202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8128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 algn="just" eaLnBrk="1" hangingPunct="1"/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Посмотри на эту картинку. Какая необычная природа! Какие разноцветные 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листья – красные, желтые</a:t>
            </a:r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Это значит наступила осень! Давай познакомимся с этим временем года получше!</a:t>
            </a:r>
          </a:p>
        </p:txBody>
      </p:sp>
      <p:pic>
        <p:nvPicPr>
          <p:cNvPr id="4098" name="Picture 2" descr="C:\Users\user\Desktop\ит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" y="1700808"/>
            <a:ext cx="9144000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686800" cy="1301006"/>
          </a:xfrm>
        </p:spPr>
        <p:txBody>
          <a:bodyPr/>
          <a:lstStyle/>
          <a:p>
            <a:pPr algn="just" eaLnBrk="1" hangingPunct="1"/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Листья меняют свой цвет потому, что с наступлением осени 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солнышко светит все меньше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и им 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не хватает солнечного цвета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чтобы оставаться зелеными.</a:t>
            </a:r>
          </a:p>
        </p:txBody>
      </p:sp>
      <p:pic>
        <p:nvPicPr>
          <p:cNvPr id="5126" name="Picture 8" descr="http://img-fotki.yandex.ru/get/5113/111874181.4e/0_8c134_7b03fa1c_X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408" y="1109113"/>
            <a:ext cx="5328592" cy="5911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C:\Users\user\Desktop\Берта\25816397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51320"/>
            <a:ext cx="9144000" cy="5482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Берта\kartinki_solnyshko_15_01061352.jpg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0" y="1351320"/>
            <a:ext cx="3013652" cy="3021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6" descr="http://www.clker.com/cliparts/2/2/e/3/1228428511169123817sivvus_weather_symbols_3.svg.h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861975"/>
            <a:ext cx="3203848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:\Users\user\Desktop\Берта\9i46kdpkT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95422" y="271308"/>
            <a:ext cx="6870184" cy="6327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1634480" y="260648"/>
            <a:ext cx="7509520" cy="1143000"/>
          </a:xfrm>
        </p:spPr>
        <p:txBody>
          <a:bodyPr/>
          <a:lstStyle/>
          <a:p>
            <a:pPr algn="just" eaLnBrk="1" hangingPunct="1"/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Осенью на улице начинает 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холодать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Люди одеваются теплее чем летом – в 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теплые шапки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пальто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куртки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переобуваются в 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ботинки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сапоги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5122" name="Picture 2" descr="C:\Users\user\Desktop\Берта\PNG_ocuk_Resimleri-www.nisanboard_8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124744"/>
            <a:ext cx="3136900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user\Desktop\Берта\1466878405_179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4882" y="1453736"/>
            <a:ext cx="4461654" cy="5416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ru-RU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 утрам стелются </a:t>
            </a:r>
            <a:r>
              <a:rPr lang="ru-RU" sz="5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туман</a:t>
            </a:r>
            <a:r>
              <a:rPr lang="ru-RU" sz="5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ы.</a:t>
            </a:r>
          </a:p>
        </p:txBody>
      </p:sp>
      <p:pic>
        <p:nvPicPr>
          <p:cNvPr id="6146" name="Picture 2" descr="C:\Users\user\Desktop\Берта\2b1833b224b74cc2adf1ea4c6e04343b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9143999" cy="5847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algn="just" eaLnBrk="1" hangingPunct="1"/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Порывы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ветра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срывают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деревьев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желтые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листья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Начинается пора </a:t>
            </a:r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листопад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Листья осыпают все вокруг.</a:t>
            </a:r>
          </a:p>
        </p:txBody>
      </p:sp>
      <p:pic>
        <p:nvPicPr>
          <p:cNvPr id="7171" name="Picture 3" descr="C:\Users\user\Desktop\Берта\orig (2)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9144000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>
          <a:xfrm>
            <a:off x="2272" y="193675"/>
            <a:ext cx="9036496" cy="1143000"/>
          </a:xfrm>
        </p:spPr>
        <p:txBody>
          <a:bodyPr/>
          <a:lstStyle/>
          <a:p>
            <a:pPr eaLnBrk="1" hangingPunct="1"/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Поздней осенью становится еще холоднее. По ночам бывают заморозки - на листьях и траве появляется 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иней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От холода замерзают 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лужи.</a:t>
            </a:r>
          </a:p>
        </p:txBody>
      </p:sp>
      <p:pic>
        <p:nvPicPr>
          <p:cNvPr id="9218" name="Picture 2" descr="C:\Users\user\Desktop\Берта\Открытки-с-инеем-скачать-бесплатно-Открытки-с-инеем-gif-1401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3888432" cy="4618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user\Desktop\Берта\148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84784"/>
            <a:ext cx="4264273" cy="4618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87624" y="6171401"/>
            <a:ext cx="1330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Иней</a:t>
            </a:r>
            <a:endParaRPr lang="ru-RU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68294" y="6135712"/>
            <a:ext cx="13513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Лужа</a:t>
            </a:r>
            <a:endParaRPr lang="ru-RU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3">
      <a:dk1>
        <a:srgbClr val="000000"/>
      </a:dk1>
      <a:lt1>
        <a:srgbClr val="C6E7FC"/>
      </a:lt1>
      <a:dk2>
        <a:srgbClr val="A5D028"/>
      </a:dk2>
      <a:lt2>
        <a:srgbClr val="FFFFFF"/>
      </a:lt2>
      <a:accent1>
        <a:srgbClr val="00B050"/>
      </a:accent1>
      <a:accent2>
        <a:srgbClr val="4584D3"/>
      </a:accent2>
      <a:accent3>
        <a:srgbClr val="00B050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563</TotalTime>
  <Words>298</Words>
  <Application>Microsoft Office PowerPoint</Application>
  <PresentationFormat>Экран (4:3)</PresentationFormat>
  <Paragraphs>35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Посмотри на эту картинку. Какая необычная природа! Какие разноцветные листья – красные, желтые. Это значит наступила осень! Давай познакомимся с этим временем года получше!</vt:lpstr>
      <vt:lpstr>Листья меняют свой цвет потому, что с наступлением осени солнышко светит все меньше, и им не хватает солнечного цвета, чтобы оставаться зелеными.</vt:lpstr>
      <vt:lpstr>Осенью на улице начинает холодать. Люди одеваются теплее чем летом – в теплые шапки, пальто и куртки, переобуваются в ботинки и сапоги.</vt:lpstr>
      <vt:lpstr>По утрам стелются туманы.</vt:lpstr>
      <vt:lpstr>Порывы ветра срывают с деревьев желтые листья, Начинается пора листопада. Листья осыпают все вокруг.</vt:lpstr>
      <vt:lpstr>Поздней осенью становится еще холоднее. По ночам бывают заморозки - на листьях и траве появляется иней. От холода замерзают лужи.</vt:lpstr>
      <vt:lpstr>Осенью многие птицы улетают на юг – в теплые страны. Они улетают потому, что осенью и зимой очень холодно, птицам нечего есть – исчезают насекомые и растения - трава и листья деревьев.</vt:lpstr>
      <vt:lpstr>Осенью животные тоже начинают готовиться к зиме. Многие животные осенью как и люди начинают «утепляться» – их шерсть становится гуще и пушистее. С такой густой и пушистой шерстью они точно не замерзнут зимой!</vt:lpstr>
      <vt:lpstr>Осенью звери стараются сделать побольше запасов еды на зиму. </vt:lpstr>
      <vt:lpstr>Люди начинают собирать урожай. Осенью созревают много  овощей и фруктов..</vt:lpstr>
      <vt:lpstr>-О чем мы говорили на занятии? -Давайте еще раз вспомним все признаки осени. </vt:lpstr>
      <vt:lpstr> очень красивое время года!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Samsung</dc:creator>
  <cp:lastModifiedBy>user</cp:lastModifiedBy>
  <cp:revision>48</cp:revision>
  <dcterms:created xsi:type="dcterms:W3CDTF">2012-09-26T17:43:06Z</dcterms:created>
  <dcterms:modified xsi:type="dcterms:W3CDTF">2020-12-21T12:35:54Z</dcterms:modified>
</cp:coreProperties>
</file>