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70" r:id="rId6"/>
    <p:sldId id="258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36DD-C507-4411-A131-4585B06159B2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A7D-8C7B-4481-B99E-6E3B0E9508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36DD-C507-4411-A131-4585B06159B2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A7D-8C7B-4481-B99E-6E3B0E9508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36DD-C507-4411-A131-4585B06159B2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A7D-8C7B-4481-B99E-6E3B0E9508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36DD-C507-4411-A131-4585B06159B2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A7D-8C7B-4481-B99E-6E3B0E9508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36DD-C507-4411-A131-4585B06159B2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A7D-8C7B-4481-B99E-6E3B0E9508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36DD-C507-4411-A131-4585B06159B2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A7D-8C7B-4481-B99E-6E3B0E9508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36DD-C507-4411-A131-4585B06159B2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A7D-8C7B-4481-B99E-6E3B0E9508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36DD-C507-4411-A131-4585B06159B2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A7D-8C7B-4481-B99E-6E3B0E9508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36DD-C507-4411-A131-4585B06159B2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A7D-8C7B-4481-B99E-6E3B0E9508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36DD-C507-4411-A131-4585B06159B2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A7D-8C7B-4481-B99E-6E3B0E9508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36DD-C507-4411-A131-4585B06159B2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A7D-8C7B-4481-B99E-6E3B0E9508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7736DD-C507-4411-A131-4585B06159B2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9B9A7D-8C7B-4481-B99E-6E3B0E9508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5011387"/>
            <a:ext cx="10386951" cy="1508165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pPr algn="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Самошкина Е.А.</a:t>
            </a:r>
          </a:p>
          <a:p>
            <a:pPr algn="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амдиректора по ВР, учитель Панина Е.Ю.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ГОКУ СКШ №25 г. Братска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7527" y="403762"/>
            <a:ext cx="9659717" cy="4521696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ФГОС УО (ИН) через организацию внеурочной деятельности в образовательном учреждении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031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духовно-нравственного  направления внеурочной деятельности для учащихся с легкой и умеренной УО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2504" y="3028013"/>
            <a:ext cx="11211296" cy="3148950"/>
          </a:xfrm>
        </p:spPr>
        <p:txBody>
          <a:bodyPr numCol="2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Зеленая планета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МБУ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«Эколого-биологический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центр» </a:t>
            </a: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МО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Братска</a:t>
            </a: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861" y="2465041"/>
            <a:ext cx="3751385" cy="2813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072" y="3959334"/>
            <a:ext cx="3739662" cy="280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33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социального направления внеурочной деятельности для учащихся с легкой и умеренной  УО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2683239"/>
            <a:ext cx="10515600" cy="3493724"/>
          </a:xfrm>
        </p:spPr>
        <p:txBody>
          <a:bodyPr>
            <a:norm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вокруг нас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61" y="2683239"/>
            <a:ext cx="5380892" cy="40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5631"/>
            <a:ext cx="10515600" cy="20188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общекультурного направления внеурочной деятельности для учащихся с легкой УО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5631" y="2998032"/>
            <a:ext cx="11128169" cy="350964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прекрасного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Ложкари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 учиться танцевать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обработка древесины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иголочка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художественных выставок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музеев, кино, спектаклей</a:t>
            </a: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50" y="4397423"/>
            <a:ext cx="3060253" cy="2295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0220" b="2536"/>
          <a:stretch/>
        </p:blipFill>
        <p:spPr>
          <a:xfrm>
            <a:off x="6103753" y="3235570"/>
            <a:ext cx="1635696" cy="2309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441" y="1810348"/>
            <a:ext cx="3079262" cy="23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73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общекультурного направления внеурочной деятельности для учащихся с умеренной УО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2517569"/>
            <a:ext cx="10515600" cy="365939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прекрасного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Петрушка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65" y="2196936"/>
            <a:ext cx="4112877" cy="301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3" y="3584214"/>
            <a:ext cx="4369433" cy="3281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7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4833" y="365125"/>
            <a:ext cx="11527436" cy="6290508"/>
          </a:xfrm>
        </p:spPr>
        <p:txBody>
          <a:bodyPr>
            <a:normAutofit fontScale="90000"/>
          </a:bodyPr>
          <a:lstStyle/>
          <a:p>
            <a:pPr marL="0" indent="0" algn="just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реализации программ внеурочной деятельности для обучающихся с умственной отсталостью создаются условия для обучения детей умениям действовать, чувствовать, принимать решения, а также приобретаются знания, не предусмотренные примерными адаптированными основными общеобразовательными программами для данной категории обучающихся, но значимыми для успешной реализации выпускников в трудовой деятельности и адаптации в обществе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881" y="365124"/>
            <a:ext cx="11902191" cy="6245537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4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внеурочной деятельностью в рамках реализации ФГОС НОО следует понимать образовательную деятельность, осуществляемую в формах, отличных от классно-урочной, и направленную на достижение планируемых результатов освоения основной образовательной программы начального общего образования.                                                   	Внеурочная деятельность в условиях внедрения ФГОС приобретает новую актуальность, ведь именно стандарты закрепили обязательность ее организации</a:t>
            </a:r>
            <a:br>
              <a:rPr lang="ru-RU" sz="40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8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55" y="365125"/>
            <a:ext cx="11467475" cy="5945734"/>
          </a:xfrm>
        </p:spPr>
        <p:txBody>
          <a:bodyPr>
            <a:normAutofit fontScale="90000"/>
          </a:bodyPr>
          <a:lstStyle/>
          <a:p>
            <a:pPr marL="0" indent="0" algn="just">
              <a:buNone/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4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внеурочной  деятельности  -  создание условий для достижения обучающимися необходимого для жизни в обществе социального опыта и    формирования принимаемой обществом системы ценностей, всестороннего развития и социализации каждого обучающегося с умственной отсталостью (интеллектуальными нарушениями), создание воспитывающей среды, обеспечивающей развитие социальных, интеллектуальных интересов учащихся в свободное время.</a:t>
            </a:r>
            <a:endParaRPr lang="ru-RU" sz="4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5123" y="177556"/>
            <a:ext cx="10515600" cy="8912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внеурочной деятельности: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7907" y="973777"/>
            <a:ext cx="11769969" cy="577871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мотивации обучающихся к познанию и творчеству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кругозора, формирование у обучающихся целостной, научно обоснованной картины мира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сознательного применения обучающимися базовых знаний и умений в ситуациях, отличных от учебных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умений планирования, контроля, коррекции и оценивания при выполнении действий в соответствии с поставленной задачей и условиями ее выполнения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логических действий анализа, синтеза, сравнения, обобщения, классификации, установления аналогий и причинно-следственных связей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умений организовывать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здоровьесберегающую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жизнедеятельность на основе установки на здоровый, безопасный образ жизни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навыков адаптации в социальной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856" y="115743"/>
            <a:ext cx="10515600" cy="112370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характеризует: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2738" y="1258784"/>
            <a:ext cx="11816862" cy="54468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полноценного пребывания ребенка в образовательном учреждении в течении дня;</a:t>
            </a:r>
          </a:p>
          <a:p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содержательное 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учебного, воспитательного, развивающего процессов в рамках воспитательной системы и адаптированной основной общеобразовательной программы образовательного учреждения;</a:t>
            </a:r>
          </a:p>
          <a:p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среды, обеспечивающей соблюдение санитарно-эпидемиологических правил и нормативов и включающую рациональную организацию образовательного процесса, оптимизацию двигательной активности, организацию рационального питания, работу по формированию ценности здоровья и здорового образа жизни;</a:t>
            </a:r>
          </a:p>
          <a:p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самовыражения, самореализации и самоорганизации детей, с активной поддержкой органов ученического самоуправления;</a:t>
            </a:r>
          </a:p>
          <a:p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образовательной траектории и индивидуального графика пребывания ребенка в образовательной </a:t>
            </a:r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4163" y="2844225"/>
            <a:ext cx="9398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01382" y="368938"/>
            <a:ext cx="8683348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внеурочной деятельности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454046" y="1364105"/>
            <a:ext cx="1783829" cy="92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683239" y="1499016"/>
            <a:ext cx="1588958" cy="3013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38585" y="1511938"/>
            <a:ext cx="7495" cy="1360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301459" y="1364105"/>
            <a:ext cx="1184223" cy="3147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731770" y="1364105"/>
            <a:ext cx="1349115" cy="92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4714" y="2293495"/>
            <a:ext cx="2533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1" y="4691921"/>
            <a:ext cx="2969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портивно-оздоровительное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07500" y="2998033"/>
            <a:ext cx="3627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уховно-нравственное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57409" y="4691921"/>
            <a:ext cx="3087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31770" y="2321005"/>
            <a:ext cx="2833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общекультурное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647" y="365125"/>
            <a:ext cx="11092720" cy="15985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коррекционно-развивающего направления внеурочной деятельности для учащихся с легкой УО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2738" y="2650084"/>
            <a:ext cx="11131062" cy="288128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психомоторики и сенсорных процессов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Социально-бытовая ориентировка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Логопедия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Учусь учиться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ЛФК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307" y="3378855"/>
            <a:ext cx="4926478" cy="296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34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коррекционно-развивающего направления внеурочной деятельности для учащихся с 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умеренной 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2803161"/>
            <a:ext cx="10515600" cy="337380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Предметно-практические действия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Альтернативная коммуникация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Двигательное развитие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Учусь учиться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932" y="2807196"/>
            <a:ext cx="4614834" cy="346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082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спортивно-оздоровительного направления внеурочной деятельности для учащихся с легкой и умеренной УО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8130" y="2902902"/>
            <a:ext cx="10812255" cy="3238891"/>
          </a:xfrm>
        </p:spPr>
        <p:txBody>
          <a:bodyPr/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1-4 классы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игры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физическая подготовка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87" y="2354631"/>
            <a:ext cx="3289465" cy="3216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61" y="3241718"/>
            <a:ext cx="3455929" cy="31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218</TotalTime>
  <Words>405</Words>
  <Application>Microsoft Office PowerPoint</Application>
  <PresentationFormat>Широкоэкранный</PresentationFormat>
  <Paragraphs>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Georgia</vt:lpstr>
      <vt:lpstr>Times New Roman</vt:lpstr>
      <vt:lpstr>Trebuchet MS</vt:lpstr>
      <vt:lpstr>Воздушный поток</vt:lpstr>
      <vt:lpstr>Реализация ФГОС УО (ИН) через организацию внеурочной деятельности в образовательном учреждении</vt:lpstr>
      <vt:lpstr> Под внеурочной деятельностью в рамках реализации ФГОС НОО следует понимать образовательную деятельность, осуществляемую в формах, отличных от классно-урочной, и направленную на достижение планируемых результатов освоения основной образовательной программы начального общего образования.                                                    Внеурочная деятельность в условиях внедрения ФГОС приобретает новую актуальность, ведь именно стандарты закрепили обязательность ее организации </vt:lpstr>
      <vt:lpstr> Цель внеурочной  деятельности  -  создание условий для достижения обучающимися необходимого для жизни в обществе социального опыта и    формирования принимаемой обществом системы ценностей, всестороннего развития и социализации каждого обучающегося с умственной отсталостью (интеллектуальными нарушениями), создание воспитывающей среды, обеспечивающей развитие социальных, интеллектуальных интересов учащихся в свободное время.</vt:lpstr>
      <vt:lpstr>Задачи внеурочной деятельности:</vt:lpstr>
      <vt:lpstr>Модель характеризует:</vt:lpstr>
      <vt:lpstr>Направления внеурочной деятельности</vt:lpstr>
      <vt:lpstr>Программы коррекционно-развивающего направления внеурочной деятельности для учащихся с легкой УО</vt:lpstr>
      <vt:lpstr>Программы коррекционно-развивающего направления внеурочной деятельности для учащихся с умеренной УО</vt:lpstr>
      <vt:lpstr>Программы спортивно-оздоровительного направления внеурочной деятельности для учащихся с легкой и умеренной УО</vt:lpstr>
      <vt:lpstr>Программы духовно-нравственного  направления внеурочной деятельности для учащихся с легкой и умеренной УО</vt:lpstr>
      <vt:lpstr>Программа социального направления внеурочной деятельности для учащихся с легкой и умеренной  УО</vt:lpstr>
      <vt:lpstr>Программы общекультурного направления внеурочной деятельности для учащихся с легкой УО</vt:lpstr>
      <vt:lpstr>Программы общекультурного направления внеурочной деятельности для учащихся с умеренной УО</vt:lpstr>
      <vt:lpstr> В процессе реализации программ внеурочной деятельности для обучающихся с умственной отсталостью создаются условия для обучения детей умениям действовать, чувствовать, принимать решения, а также приобретаются знания, не предусмотренные примерными адаптированными основными общеобразовательными программами для данной категории обучающихся, но значимыми для успешной реализации выпускников в трудовой деятельности и адаптации в обществе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внеурочной деятельности в условиях реализации ФГОС УО</dc:title>
  <dc:creator>Пользователь Windows</dc:creator>
  <cp:lastModifiedBy>Пользователь Windows</cp:lastModifiedBy>
  <cp:revision>26</cp:revision>
  <dcterms:created xsi:type="dcterms:W3CDTF">2020-10-31T10:05:36Z</dcterms:created>
  <dcterms:modified xsi:type="dcterms:W3CDTF">2021-02-01T01:29:42Z</dcterms:modified>
</cp:coreProperties>
</file>