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D8542A8-7BA1-4DA5-83D0-A01695FE10C5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B895C93-63A1-4037-A742-7490579C6068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79179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42A8-7BA1-4DA5-83D0-A01695FE10C5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95C93-63A1-4037-A742-7490579C6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66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42A8-7BA1-4DA5-83D0-A01695FE10C5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95C93-63A1-4037-A742-7490579C6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94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42A8-7BA1-4DA5-83D0-A01695FE10C5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95C93-63A1-4037-A742-7490579C6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8542A8-7BA1-4DA5-83D0-A01695FE10C5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895C93-63A1-4037-A742-7490579C606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82454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42A8-7BA1-4DA5-83D0-A01695FE10C5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95C93-63A1-4037-A742-7490579C6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170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42A8-7BA1-4DA5-83D0-A01695FE10C5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95C93-63A1-4037-A742-7490579C6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436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42A8-7BA1-4DA5-83D0-A01695FE10C5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95C93-63A1-4037-A742-7490579C6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41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542A8-7BA1-4DA5-83D0-A01695FE10C5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95C93-63A1-4037-A742-7490579C6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84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8542A8-7BA1-4DA5-83D0-A01695FE10C5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895C93-63A1-4037-A742-7490579C606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68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8542A8-7BA1-4DA5-83D0-A01695FE10C5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895C93-63A1-4037-A742-7490579C606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3454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D8542A8-7BA1-4DA5-83D0-A01695FE10C5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5B895C93-63A1-4037-A742-7490579C606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037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F73AB-9964-43C1-844C-1775297BD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Autofit/>
          </a:bodyPr>
          <a:lstStyle/>
          <a:p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Невский: 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патриот, гражданин, человек, святой.</a:t>
            </a:r>
          </a:p>
        </p:txBody>
      </p:sp>
    </p:spTree>
    <p:extLst>
      <p:ext uri="{BB962C8B-B14F-4D97-AF65-F5344CB8AC3E}">
        <p14:creationId xmlns:p14="http://schemas.microsoft.com/office/powerpoint/2010/main" val="894306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D20B17-1588-445F-87AF-88A198D441D5}"/>
              </a:ext>
            </a:extLst>
          </p:cNvPr>
          <p:cNvSpPr txBox="1"/>
          <p:nvPr/>
        </p:nvSpPr>
        <p:spPr>
          <a:xfrm>
            <a:off x="6317673" y="1720840"/>
            <a:ext cx="529797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Брак Александра Невского и Александры </a:t>
            </a:r>
            <a:r>
              <a:rPr lang="ru-RU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Брячеславовоны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служил для современников примером любви и взаимоуважения супругов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AAFAB4-F786-43C7-921F-20EC1B57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" y="690698"/>
            <a:ext cx="4440382" cy="551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6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CFE31D-6DDB-4A7A-B763-620C19D0F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56" y="910243"/>
            <a:ext cx="3609338" cy="5037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FE1EC6-E919-4F77-AFBF-AF4FD70D4004}"/>
              </a:ext>
            </a:extLst>
          </p:cNvPr>
          <p:cNvSpPr txBox="1"/>
          <p:nvPr/>
        </p:nvSpPr>
        <p:spPr>
          <a:xfrm>
            <a:off x="1019906" y="1659284"/>
            <a:ext cx="609322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Даниил Александрович (1261-1303)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сын Александра Невского,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удельный князь Московский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родоначальник московской линии Рюриковичей: московских князей и царей</a:t>
            </a:r>
          </a:p>
        </p:txBody>
      </p:sp>
    </p:spTree>
    <p:extLst>
      <p:ext uri="{BB962C8B-B14F-4D97-AF65-F5344CB8AC3E}">
        <p14:creationId xmlns:p14="http://schemas.microsoft.com/office/powerpoint/2010/main" val="95420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31CA3F-AF77-4BBB-8104-CCA49CD1E729}"/>
              </a:ext>
            </a:extLst>
          </p:cNvPr>
          <p:cNvSpPr txBox="1"/>
          <p:nvPr/>
        </p:nvSpPr>
        <p:spPr>
          <a:xfrm>
            <a:off x="1446414" y="1770629"/>
            <a:ext cx="10041775" cy="331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Стойкость и решительность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принятии жизненно важных решений.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Несгибаемая вера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Господа Иисуса.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Преданность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своему отечеству и своей семье.</a:t>
            </a:r>
          </a:p>
        </p:txBody>
      </p:sp>
    </p:spTree>
    <p:extLst>
      <p:ext uri="{BB962C8B-B14F-4D97-AF65-F5344CB8AC3E}">
        <p14:creationId xmlns:p14="http://schemas.microsoft.com/office/powerpoint/2010/main" val="331487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1E9BC8-C7FE-4B5B-8F5A-B6B7520E9715}"/>
              </a:ext>
            </a:extLst>
          </p:cNvPr>
          <p:cNvSpPr txBox="1"/>
          <p:nvPr/>
        </p:nvSpPr>
        <p:spPr>
          <a:xfrm>
            <a:off x="2946862" y="2361400"/>
            <a:ext cx="6729152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</a:pP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37694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E83D22-C4ED-4BCE-B2E4-0652FF34C49B}"/>
              </a:ext>
            </a:extLst>
          </p:cNvPr>
          <p:cNvSpPr txBox="1"/>
          <p:nvPr/>
        </p:nvSpPr>
        <p:spPr>
          <a:xfrm>
            <a:off x="674894" y="696469"/>
            <a:ext cx="1108436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Без исторической памяти народа наше государство не смогло бы подлинно называться великим</a:t>
            </a:r>
            <a:endParaRPr lang="ru-RU" sz="3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CB4AA0-80BE-49C8-ADA6-4774E6329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7" y="2603049"/>
            <a:ext cx="5034208" cy="32362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C9F791-7930-4C22-9BFF-8CCF5EA64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76" y="2603048"/>
            <a:ext cx="5669393" cy="32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4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925470-CF6C-417A-BBCD-B7DC54C90822}"/>
              </a:ext>
            </a:extLst>
          </p:cNvPr>
          <p:cNvSpPr txBox="1"/>
          <p:nvPr/>
        </p:nvSpPr>
        <p:spPr>
          <a:xfrm>
            <a:off x="737936" y="809944"/>
            <a:ext cx="11069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Святой – отделенный от мира и посвященный Господу.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BFE770-48A6-46E1-ACB5-2460D3CCF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73" y="1801430"/>
            <a:ext cx="3082850" cy="4246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7EEA4A-346F-4D28-822F-2612C533A3CF}"/>
              </a:ext>
            </a:extLst>
          </p:cNvPr>
          <p:cNvSpPr txBox="1"/>
          <p:nvPr/>
        </p:nvSpPr>
        <p:spPr>
          <a:xfrm>
            <a:off x="5358063" y="2493582"/>
            <a:ext cx="60960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Теперь мы называем святыми не всех христиан, но лучших из нас, тех, которые своей жизнью максимально раскрыли образ Божий в себе.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5866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E90D70-C897-4EA1-9F31-987C9578FAA0}"/>
              </a:ext>
            </a:extLst>
          </p:cNvPr>
          <p:cNvSpPr txBox="1"/>
          <p:nvPr/>
        </p:nvSpPr>
        <p:spPr>
          <a:xfrm>
            <a:off x="1435767" y="2274838"/>
            <a:ext cx="101225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Образ благоверного князя Александра для нас может быть примером искренней преданности Господу не смотря на положение в обществе и трудности, встречающиеся на жизненном пути.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5474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CC0158-AF6B-46F9-BBD9-372B633FA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30" y="366963"/>
            <a:ext cx="4741427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1E30FC-4EA7-4191-9074-A18F4236C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713" y="366963"/>
            <a:ext cx="4499833" cy="34290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4BD31A-9B17-4AFB-A5A5-C38FB7211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84" y="4048715"/>
            <a:ext cx="3898232" cy="244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05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2164E7-0099-4951-8D7B-CC4C74B7F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91" y="429126"/>
            <a:ext cx="2568735" cy="48447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059FB9-7DE8-468E-85AE-F96B9988D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8" y="1334502"/>
            <a:ext cx="6067926" cy="3033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9EF193-D821-47AA-8943-EE7A4D08D81C}"/>
              </a:ext>
            </a:extLst>
          </p:cNvPr>
          <p:cNvSpPr txBox="1"/>
          <p:nvPr/>
        </p:nvSpPr>
        <p:spPr>
          <a:xfrm>
            <a:off x="862926" y="5273842"/>
            <a:ext cx="3420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 в силе Бог, </a:t>
            </a:r>
          </a:p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в правде</a:t>
            </a:r>
            <a:endParaRPr lang="ru-RU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AFEFA-90BE-4E32-8357-E74F7277A092}"/>
              </a:ext>
            </a:extLst>
          </p:cNvPr>
          <p:cNvSpPr txBox="1"/>
          <p:nvPr/>
        </p:nvSpPr>
        <p:spPr>
          <a:xfrm>
            <a:off x="5694948" y="522767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 вас учения не принимаем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53287369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6EB154-C7C7-4AD7-8AB9-F0B4C1A6126E}"/>
              </a:ext>
            </a:extLst>
          </p:cNvPr>
          <p:cNvSpPr txBox="1"/>
          <p:nvPr/>
        </p:nvSpPr>
        <p:spPr>
          <a:xfrm>
            <a:off x="1080654" y="366791"/>
            <a:ext cx="106901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Александр Невский сетовал перед ханом за людей и уговаривал того не разорять земли, которые отказались выплачивать дань. 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7A9EAE-8CE6-4E6D-9E31-DC4D66875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58" y="2658334"/>
            <a:ext cx="6241883" cy="33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84300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66F24E-D1E7-4C74-9BA1-2E70EEA67F28}"/>
              </a:ext>
            </a:extLst>
          </p:cNvPr>
          <p:cNvSpPr txBox="1"/>
          <p:nvPr/>
        </p:nvSpPr>
        <p:spPr>
          <a:xfrm>
            <a:off x="1058488" y="350166"/>
            <a:ext cx="100750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Задержавшись на год в Орде, благоверный князь Александр умирает по дороге, приняв перед смертью монашеский постриг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4A00D5-A5F8-4B72-88CB-55A9C04B0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8" y="2563784"/>
            <a:ext cx="4718720" cy="35827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4DA3D3-C0F9-4CC3-BB81-C37A6ED70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63" y="2563785"/>
            <a:ext cx="4736614" cy="35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46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90E29B-D56E-4465-B767-C7F1184B0547}"/>
              </a:ext>
            </a:extLst>
          </p:cNvPr>
          <p:cNvSpPr txBox="1"/>
          <p:nvPr/>
        </p:nvSpPr>
        <p:spPr>
          <a:xfrm>
            <a:off x="1149928" y="2151727"/>
            <a:ext cx="98921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«Жены, повинуйтесь своим мужьям, как Господу, потому что муж есть глава жены, как и Христос глава Церкви, и Он же Спаситель тела…. Мужья, любите своих жен, как и Христос возлюбил Церковь и предал Себя за нее» (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Ефес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5. 22, 25).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8997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Уголки">
  <a:themeElements>
    <a:clrScheme name="Уголки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336</TotalTime>
  <Words>252</Words>
  <Application>Microsoft Office PowerPoint</Application>
  <PresentationFormat>Широкоэкранный</PresentationFormat>
  <Paragraphs>20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Franklin Gothic Book</vt:lpstr>
      <vt:lpstr>Times New Roman</vt:lpstr>
      <vt:lpstr>Уголки</vt:lpstr>
      <vt:lpstr> Александр Невский:  патриот, гражданин, человек, святой.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Благоверный князь  Александр Невский:  святой, полководец, семьянин.</dc:title>
  <dc:creator>Димитрий Нестеров</dc:creator>
  <cp:lastModifiedBy>Димитрий Нестеров</cp:lastModifiedBy>
  <cp:revision>9</cp:revision>
  <dcterms:created xsi:type="dcterms:W3CDTF">2020-12-08T08:43:46Z</dcterms:created>
  <dcterms:modified xsi:type="dcterms:W3CDTF">2020-12-10T10:31:07Z</dcterms:modified>
</cp:coreProperties>
</file>