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92" r:id="rId4"/>
    <p:sldId id="270" r:id="rId5"/>
    <p:sldId id="269" r:id="rId6"/>
    <p:sldId id="258" r:id="rId7"/>
    <p:sldId id="274" r:id="rId8"/>
    <p:sldId id="294" r:id="rId9"/>
    <p:sldId id="281" r:id="rId10"/>
    <p:sldId id="280" r:id="rId11"/>
    <p:sldId id="267" r:id="rId12"/>
    <p:sldId id="275" r:id="rId13"/>
    <p:sldId id="273" r:id="rId14"/>
    <p:sldId id="265" r:id="rId15"/>
    <p:sldId id="264" r:id="rId16"/>
    <p:sldId id="293" r:id="rId17"/>
    <p:sldId id="268" r:id="rId18"/>
    <p:sldId id="260" r:id="rId19"/>
    <p:sldId id="300" r:id="rId20"/>
    <p:sldId id="286" r:id="rId21"/>
    <p:sldId id="261" r:id="rId22"/>
    <p:sldId id="257" r:id="rId23"/>
    <p:sldId id="298" r:id="rId24"/>
    <p:sldId id="278" r:id="rId25"/>
    <p:sldId id="285" r:id="rId26"/>
    <p:sldId id="289" r:id="rId27"/>
    <p:sldId id="288" r:id="rId28"/>
    <p:sldId id="272" r:id="rId29"/>
    <p:sldId id="287" r:id="rId30"/>
    <p:sldId id="284" r:id="rId31"/>
    <p:sldId id="276" r:id="rId32"/>
    <p:sldId id="277" r:id="rId33"/>
    <p:sldId id="279" r:id="rId34"/>
    <p:sldId id="295" r:id="rId35"/>
    <p:sldId id="299" r:id="rId36"/>
    <p:sldId id="297" r:id="rId37"/>
    <p:sldId id="296" r:id="rId38"/>
    <p:sldId id="28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51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71129-24D9-485B-9D22-5A278EE6856F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03335-2B63-4085-B7A9-CF9303BB1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816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03335-2B63-4085-B7A9-CF9303BB149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23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03335-2B63-4085-B7A9-CF9303BB149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226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95536" y="476672"/>
            <a:ext cx="8352928" cy="6048672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624" y="5107762"/>
            <a:ext cx="3744416" cy="17519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106026"/>
            <a:ext cx="3744416" cy="17519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106026"/>
            <a:ext cx="3744416" cy="17519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888" y="5106026"/>
            <a:ext cx="3744416" cy="17519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FAF-1290-4250-8D35-3F474FB4496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6A59-4C5F-4656-BB06-CDE19DAA900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Рамка 10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15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FAF-1290-4250-8D35-3F474FB4496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6A59-4C5F-4656-BB06-CDE19DAA9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78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FAF-1290-4250-8D35-3F474FB4496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6A59-4C5F-4656-BB06-CDE19DAA9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6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205418"/>
            <a:ext cx="3744416" cy="17519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73216"/>
            <a:ext cx="2918156" cy="16344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FAF-1290-4250-8D35-3F474FB4496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6A59-4C5F-4656-BB06-CDE19DAA900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6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FAF-1290-4250-8D35-3F474FB4496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6A59-4C5F-4656-BB06-CDE19DAA9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01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FAF-1290-4250-8D35-3F474FB4496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6A59-4C5F-4656-BB06-CDE19DAA9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94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FAF-1290-4250-8D35-3F474FB4496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6A59-4C5F-4656-BB06-CDE19DAA9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33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72112"/>
            <a:ext cx="3175721" cy="14858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FAF-1290-4250-8D35-3F474FB4496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6A59-4C5F-4656-BB06-CDE19DAA900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мка 5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84" y="-459432"/>
            <a:ext cx="3744416" cy="1751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784" flipH="1">
            <a:off x="1867513" y="29559"/>
            <a:ext cx="2657856" cy="1243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282">
            <a:off x="126784" y="257706"/>
            <a:ext cx="2918156" cy="1634466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FAF-1290-4250-8D35-3F474FB4496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6A59-4C5F-4656-BB06-CDE19DAA900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Блок-схема: документ 9"/>
          <p:cNvSpPr/>
          <p:nvPr userDrawn="1"/>
        </p:nvSpPr>
        <p:spPr>
          <a:xfrm rot="10800000">
            <a:off x="251520" y="260648"/>
            <a:ext cx="8712968" cy="6408712"/>
          </a:xfrm>
          <a:prstGeom prst="flowChartDocumen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6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FAF-1290-4250-8D35-3F474FB4496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6A59-4C5F-4656-BB06-CDE19DAA9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78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BBFAF-1290-4250-8D35-3F474FB4496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6A59-4C5F-4656-BB06-CDE19DAA9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79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BBFAF-1290-4250-8D35-3F474FB44963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96A59-4C5F-4656-BB06-CDE19DAA9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08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8280920" cy="1944216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FF0000"/>
                </a:solidFill>
              </a:rPr>
            </a:br>
            <a:br>
              <a:rPr lang="ru-RU" b="1" dirty="0">
                <a:solidFill>
                  <a:srgbClr val="FF0000"/>
                </a:solidFill>
              </a:rPr>
            </a:br>
            <a:br>
              <a:rPr lang="ru-RU" b="1" dirty="0">
                <a:solidFill>
                  <a:srgbClr val="FF0000"/>
                </a:solidFill>
              </a:rPr>
            </a:br>
            <a:br>
              <a:rPr lang="ru-RU" b="1" dirty="0">
                <a:solidFill>
                  <a:srgbClr val="FF0000"/>
                </a:solidFill>
              </a:rPr>
            </a:br>
            <a:br>
              <a:rPr lang="ru-RU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 детский сад комбинированного вида №95</a:t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МОЯ МАЛАЯ РОДИНА - МИКРОРАЙОН, В КОТОРОМ Я ЖИВУ»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060848"/>
            <a:ext cx="7920880" cy="4176464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воспитатели: Потапова Елена Михайловна,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Учитель логопед Самарина </a:t>
            </a:r>
            <a:r>
              <a:rPr lang="ru-RU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Анатольевна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г.Братск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759720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Лото « Мой микрорайон»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268760"/>
            <a:ext cx="3672408" cy="2754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13" y="4205628"/>
            <a:ext cx="3360373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39" y="1261258"/>
            <a:ext cx="3697561" cy="277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65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Реализация проекта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86363"/>
            <a:ext cx="2602632" cy="3470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31100"/>
            <a:ext cx="2518074" cy="3357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359531"/>
            <a:ext cx="2571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4509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Дом, в котором я живу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62" y="4221088"/>
            <a:ext cx="2890562" cy="2167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7"/>
          <a:stretch/>
        </p:blipFill>
        <p:spPr>
          <a:xfrm>
            <a:off x="251520" y="3501008"/>
            <a:ext cx="2143318" cy="2154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487" y="1772815"/>
            <a:ext cx="1844858" cy="2459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2276872"/>
            <a:ext cx="2134323" cy="2845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7892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5"/>
            <a:ext cx="2484276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48" y="2047755"/>
            <a:ext cx="3165816" cy="422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95" y="310419"/>
            <a:ext cx="2690255" cy="3587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1227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Нарисуй свой дом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7721"/>
            <a:ext cx="3308232" cy="2481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28313"/>
            <a:ext cx="3254840" cy="2386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9" y="3861048"/>
            <a:ext cx="3731907" cy="2798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5140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30" y="1381729"/>
            <a:ext cx="4470356" cy="3352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" y="285982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1008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3927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426" y="274638"/>
            <a:ext cx="8119374" cy="13541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Рисунки детей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«Дорога от детского сада домой»</a:t>
            </a:r>
          </a:p>
        </p:txBody>
      </p:sp>
      <p:pic>
        <p:nvPicPr>
          <p:cNvPr id="1027" name="Picture 3" descr="C:\Users\Алексей\Desktop\IMG_20201126_1317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4366"/>
          <a:stretch/>
        </p:blipFill>
        <p:spPr bwMode="auto">
          <a:xfrm>
            <a:off x="1603655" y="1789940"/>
            <a:ext cx="4536504" cy="3332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Алексей\Desktop\2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26" y="5085184"/>
            <a:ext cx="2104491" cy="139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Алексей\Desktop\3125badfd89864d07b92134b42ef0f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96334"/>
            <a:ext cx="2357524" cy="1665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6011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Строю свой дом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4128457" cy="309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78" y="2965125"/>
            <a:ext cx="4054286" cy="3040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1336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4050704" cy="303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12976"/>
            <a:ext cx="399593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8358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История улицы </a:t>
            </a:r>
            <a:r>
              <a:rPr lang="ru-RU" b="1" dirty="0" err="1">
                <a:solidFill>
                  <a:srgbClr val="0070C0"/>
                </a:solidFill>
              </a:rPr>
              <a:t>Баркова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ru-RU" dirty="0"/>
            </a:br>
            <a:endParaRPr lang="ru-RU" dirty="0"/>
          </a:p>
        </p:txBody>
      </p:sp>
      <p:pic>
        <p:nvPicPr>
          <p:cNvPr id="1026" name="Picture 2" descr="C:\Users\Алексей\Desktop\11207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49" y="1484784"/>
            <a:ext cx="3896950" cy="292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Алексей\Desktop\Мемориальная_доска_Михаилу_Ивановичу_Барков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20" y="3660599"/>
            <a:ext cx="4279270" cy="2407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Алексей\Desktop\image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92" y="1431692"/>
            <a:ext cx="3494537" cy="2620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1026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« Моя малая Родина- микрорайон, где я живу»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t="8290" b="6334"/>
          <a:stretch/>
        </p:blipFill>
        <p:spPr>
          <a:xfrm rot="16200000">
            <a:off x="2694091" y="1130445"/>
            <a:ext cx="4347906" cy="53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9152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Словесные игры с мячом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3179845" cy="2384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06001"/>
            <a:ext cx="3139907" cy="2354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25" y="4285018"/>
            <a:ext cx="2811535" cy="2108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3574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Наш микрорайон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36978"/>
            <a:ext cx="2549840" cy="2052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74" b="18247"/>
          <a:stretch/>
        </p:blipFill>
        <p:spPr>
          <a:xfrm>
            <a:off x="5724128" y="3668028"/>
            <a:ext cx="2499056" cy="26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1"/>
          <a:stretch/>
        </p:blipFill>
        <p:spPr>
          <a:xfrm>
            <a:off x="816192" y="1569142"/>
            <a:ext cx="2358589" cy="272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78" y="4298786"/>
            <a:ext cx="2717281" cy="203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1281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9105"/>
            <a:ext cx="4139952" cy="3293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480" y="404664"/>
            <a:ext cx="3790764" cy="5054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09020"/>
            <a:ext cx="4139952" cy="310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738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Рисунки детей</a:t>
            </a:r>
          </a:p>
        </p:txBody>
      </p:sp>
      <p:pic>
        <p:nvPicPr>
          <p:cNvPr id="4" name="Picture 2" descr="C:\Users\Алексей\Desktop\IMG_20201126_1318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7" t="38094" b="11573"/>
          <a:stretch/>
        </p:blipFill>
        <p:spPr bwMode="auto">
          <a:xfrm>
            <a:off x="539552" y="2016933"/>
            <a:ext cx="3333526" cy="247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лексей\Desktop\IMG_20201126_1318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0" r="3620" b="61573"/>
          <a:stretch/>
        </p:blipFill>
        <p:spPr bwMode="auto">
          <a:xfrm>
            <a:off x="539552" y="3861048"/>
            <a:ext cx="4374321" cy="25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лексей\Desktop\IMG_20201126_1318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7" r="50000" b="29804"/>
          <a:stretch/>
        </p:blipFill>
        <p:spPr bwMode="auto">
          <a:xfrm>
            <a:off x="4427984" y="1995220"/>
            <a:ext cx="3975694" cy="298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795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Дидактическая игра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«четвертый лишний»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26681"/>
            <a:ext cx="2664296" cy="3552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132856"/>
            <a:ext cx="2427734" cy="323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Алексей\Desktop\IMG_20201126_14303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t="7146"/>
          <a:stretch/>
        </p:blipFill>
        <p:spPr bwMode="auto">
          <a:xfrm>
            <a:off x="469980" y="1844824"/>
            <a:ext cx="2867620" cy="225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563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«Собери целое из частей»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8" y="3429000"/>
            <a:ext cx="4570476" cy="257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6"/>
          <a:stretch/>
        </p:blipFill>
        <p:spPr>
          <a:xfrm>
            <a:off x="4445128" y="1412776"/>
            <a:ext cx="4382256" cy="267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0588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835073" cy="2723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9174" r="8079" b="26548"/>
          <a:stretch/>
        </p:blipFill>
        <p:spPr>
          <a:xfrm>
            <a:off x="2846438" y="3328608"/>
            <a:ext cx="5613994" cy="2467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4535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226" y="3861048"/>
            <a:ext cx="1836571" cy="2448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56792"/>
            <a:ext cx="1977684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5" y="2471184"/>
            <a:ext cx="1813695" cy="2418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1549936"/>
            <a:ext cx="2383997" cy="3178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9303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Настольно-печатная игра лото «Мой микрорайон»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1453"/>
            <a:ext cx="3207232" cy="2405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59587"/>
            <a:ext cx="2652207" cy="1989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36" y="3748742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6021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Строительство объектов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41326"/>
            <a:ext cx="2067694" cy="2756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34" y="1813474"/>
            <a:ext cx="1959996" cy="2613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96" y="4514715"/>
            <a:ext cx="2483768" cy="1862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12776"/>
            <a:ext cx="2260520" cy="3014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-728" b="36120"/>
          <a:stretch/>
        </p:blipFill>
        <p:spPr>
          <a:xfrm>
            <a:off x="5220071" y="3795557"/>
            <a:ext cx="2088577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7334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«Что мы Родиной зовем?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Дом, где мы с тобой живем,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И березки, вдоль которых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Рядом с мамой мы идем.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Что мы Родиной зовем?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Поле с тонким колоском,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Наши праздники и песни,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Теплый вечер за окном!»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5445224"/>
            <a:ext cx="7344816" cy="79208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038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7884368" cy="5913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3357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Аппликация «Мой микрорайон»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2545199" cy="3393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700808"/>
            <a:ext cx="237626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075" b="21710"/>
          <a:stretch/>
        </p:blipFill>
        <p:spPr>
          <a:xfrm>
            <a:off x="2936354" y="3645024"/>
            <a:ext cx="3062110" cy="2985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8140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850106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Работа кипит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7" y="1503858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8800"/>
            <a:ext cx="2546256" cy="1909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17" y="3765270"/>
            <a:ext cx="1831739" cy="2442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7" y="3772110"/>
            <a:ext cx="1870151" cy="2493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2118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Вот что у нас получилось!!!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387553" cy="4790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6294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920880" cy="1728192"/>
          </a:xfrm>
        </p:spPr>
        <p:txBody>
          <a:bodyPr>
            <a:normAutofit fontScale="90000"/>
          </a:bodyPr>
          <a:lstStyle/>
          <a:p>
            <a:pPr marL="0" indent="0" algn="l"/>
            <a:r>
              <a:rPr lang="ru-RU" b="1" dirty="0">
                <a:solidFill>
                  <a:srgbClr val="0070C0"/>
                </a:solidFill>
              </a:rPr>
              <a:t>3. Заключительный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Изготовили учебно-развивающую игру «Путешествие по улицам микрорайона»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картотека игр.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t="8290" b="6334"/>
          <a:stretch/>
        </p:blipFill>
        <p:spPr>
          <a:xfrm rot="16200000">
            <a:off x="1099117" y="2811187"/>
            <a:ext cx="3643864" cy="332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Алексей\Desktop\IMG_20201126_1426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287" r="5957" b="29053"/>
          <a:stretch/>
        </p:blipFill>
        <p:spPr bwMode="auto">
          <a:xfrm>
            <a:off x="5148064" y="2348880"/>
            <a:ext cx="3515778" cy="309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140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Перспективы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Создать предпосылки для дальнейшей работы над созданием  истории о микрорайоне в рамках морально – нравственного воспитания и переход к реализации проекта «Мой город Братск»</a:t>
            </a:r>
          </a:p>
        </p:txBody>
      </p:sp>
    </p:spTree>
    <p:extLst>
      <p:ext uri="{BB962C8B-B14F-4D97-AF65-F5344CB8AC3E}">
        <p14:creationId xmlns:p14="http://schemas.microsoft.com/office/powerpoint/2010/main" val="2046625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Мой город Братск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«Каким был ,каким стал»</a:t>
            </a:r>
          </a:p>
        </p:txBody>
      </p:sp>
      <p:pic>
        <p:nvPicPr>
          <p:cNvPr id="5122" name="Picture 2" descr="C:\Users\Алексей\Desktop\3a568126-3cbe-4efe-9dd7-2bb2426bd30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20651"/>
            <a:ext cx="2743071" cy="340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Алексей\Desktop\0021-1024x7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3508648" cy="2439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4325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>
                <a:solidFill>
                  <a:srgbClr val="0070C0"/>
                </a:solidFill>
              </a:rPr>
              <a:t>Спасибо за внимание</a:t>
            </a:r>
          </a:p>
        </p:txBody>
      </p:sp>
      <p:pic>
        <p:nvPicPr>
          <p:cNvPr id="4098" name="Picture 2" descr="C:\Users\Алексей\Desktop\unna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52936"/>
            <a:ext cx="3027884" cy="3027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58568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363272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Алешина Н. В. Патриотическое воспитание дошкольника. - М. : ЦГЛ 2004г.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Журавлева В. Н., Проектная деятельность старших дошкольников. - Волгоград, 2009г.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Маханёва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Д. Нравственно - патриотическое воспитание детей старшего дошкольного возраста - М. :АРКТИ, 2004г.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Новицкая М. Ю. Наследие. Патриотическое воспитание. - М. :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Линка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Пресс, 2003г.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Якушева Т. А. Воспитание гражданско-патриотических чувств у ребенка старшего дошкольного возраста. // Дошкольная педагогика 2006, №6.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791423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340768"/>
            <a:ext cx="8003232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Ознакомление с родным микрорайоном имеет большое значение в воспитании патриотических чувств дошкольников, в развитии их интеллектуального и творческого потенциала, в расширении кругозора. </a:t>
            </a:r>
          </a:p>
        </p:txBody>
      </p:sp>
    </p:spTree>
    <p:extLst>
      <p:ext uri="{BB962C8B-B14F-4D97-AF65-F5344CB8AC3E}">
        <p14:creationId xmlns:p14="http://schemas.microsoft.com/office/powerpoint/2010/main" val="2752597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родным микрорайоном и его достопримечательностями. Осуществить  комплексный подход к воспитанию дошкольников в духе патриотизма, приобщение к истории и культуре родного города, местным достопримечательностям; развит фантазии, мышления и способности детей к моделированию через познавательный интерес к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конструированию.Воспитывать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чувство гордости за свою малую Родину, желание сохранить его чистым и красивым</a:t>
            </a:r>
          </a:p>
        </p:txBody>
      </p:sp>
    </p:spTree>
    <p:extLst>
      <p:ext uri="{BB962C8B-B14F-4D97-AF65-F5344CB8AC3E}">
        <p14:creationId xmlns:p14="http://schemas.microsoft.com/office/powerpoint/2010/main" val="8643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1.Познакомить детей с 4-м микрорайоном г. Братска в котором они живут,(история, узнаваемые объекты достопримечательности). Обогащать знания детей об историческом и культурном своеобразии родного микрорайона, достопримечательностях.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Учить узнавать по моделям социально - значимые объекты микрорайона и уметь рассказывать о его достопримечательностях, ориентировке на улицах, соблюдению правил безопасного передвижения по микрорайону.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3.Воспитывать у ребенка любовь и привязанность к семье, родному дому, родной улице, микрорайону, умение видеть прекрасное, гордиться им..</a:t>
            </a:r>
          </a:p>
          <a:p>
            <a:pPr marL="0" indent="0" algn="ctr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70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147248" cy="49294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1.Подготовительный этап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-Постановка цели и задач.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-Разработать перспективный план работы с детьми и родителями по данной теме.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необходимого ресурсного обеспечения: Интернет –ресурс, фотографии, иллюстрации улиц города, сбор информации об объектах находящихся на территории микрорайона (библиотека семейного чтения, Детско-юношеская спортивная школа Рекорд , торговый центр «Байкал», военкомат, сбербанк, детские сады, школы, сортировка, почтовое отделение и т.д.)</a:t>
            </a:r>
          </a:p>
          <a:p>
            <a:pPr marL="0" indent="0">
              <a:buNone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2.Основной </a:t>
            </a:r>
          </a:p>
          <a:p>
            <a:pPr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работы с детьми</a:t>
            </a:r>
          </a:p>
          <a:p>
            <a:pPr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 и проведения разных видов детской деятельности по ознакомлению с микрорайоном</a:t>
            </a:r>
          </a:p>
          <a:p>
            <a:pPr marL="0" indent="0">
              <a:buNone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3.Заключительный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учебно-развивающая игра «Путешествие по улицам микрорайона»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папки «Мой микрорайон». 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картотеки</a:t>
            </a:r>
          </a:p>
          <a:p>
            <a:pPr marL="0" indent="0" algn="ctr">
              <a:buNone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51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1. Подготовительный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8075240" cy="45693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цели и задач.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необходимого ресурсного обеспечения: Интернет –ресурс, фотографии, иллюстрации улиц микрорайона, сбор информации об объектах находящихся на территории микрорайона (библиотека семейного чтения, Детско-юношеская спортивная школа Рекорд , торговый центр «Байкал», военкомат, сбербанк, детские сады, школы, сортировка, почтовое отделение и т.д.)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настольно-печатных игр, подборка картотеки словесных и дидактических игр.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320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Д/и четвертый лишний </a:t>
            </a:r>
            <a:br>
              <a:rPr lang="ru-RU" dirty="0"/>
            </a:br>
            <a:r>
              <a:rPr lang="ru-RU" dirty="0"/>
              <a:t>« Наш микрорайон»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6" y="1435055"/>
            <a:ext cx="2520280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29818"/>
            <a:ext cx="2495128" cy="2495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25" y="1417637"/>
            <a:ext cx="2642499" cy="2642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8" y="4120480"/>
            <a:ext cx="2509079" cy="25090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207508"/>
            <a:ext cx="2537289" cy="25372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89" y="4120480"/>
            <a:ext cx="2572801" cy="257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860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621</Words>
  <Application>Microsoft Office PowerPoint</Application>
  <PresentationFormat>Экран (4:3)</PresentationFormat>
  <Paragraphs>78</Paragraphs>
  <Slides>38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Тема Office</vt:lpstr>
      <vt:lpstr>     Муниципальное бюджетное дошкольное образовательное учреждение  детский сад комбинированного вида №95  ПРОЕКТ  « МОЯ МАЛАЯ РОДИНА - МИКРОРАЙОН, В КОТОРОМ Я ЖИВУ» </vt:lpstr>
      <vt:lpstr>« Моя малая Родина- микрорайон, где я живу»</vt:lpstr>
      <vt:lpstr> «Что мы Родиной зовем? Дом, где мы с тобой живем, И березки, вдоль которых Рядом с мамой мы идем. Что мы Родиной зовем? Поле с тонким колоском, Наши праздники и песни, Теплый вечер за окном!» </vt:lpstr>
      <vt:lpstr>Актуальность:</vt:lpstr>
      <vt:lpstr>ЦЕЛЬ:</vt:lpstr>
      <vt:lpstr>ЗАДАЧИ:</vt:lpstr>
      <vt:lpstr>План реализации </vt:lpstr>
      <vt:lpstr>1. Подготовительный этап</vt:lpstr>
      <vt:lpstr>Д/и четвертый лишний  « Наш микрорайон»</vt:lpstr>
      <vt:lpstr>Лото « Мой микрорайон»</vt:lpstr>
      <vt:lpstr>Реализация проекта</vt:lpstr>
      <vt:lpstr>Дом, в котором я живу</vt:lpstr>
      <vt:lpstr>Презентация PowerPoint</vt:lpstr>
      <vt:lpstr>Нарисуй свой дом</vt:lpstr>
      <vt:lpstr>Презентация PowerPoint</vt:lpstr>
      <vt:lpstr>Рисунки детей  «Дорога от детского сада домой»</vt:lpstr>
      <vt:lpstr>Строю свой дом</vt:lpstr>
      <vt:lpstr>Презентация PowerPoint</vt:lpstr>
      <vt:lpstr>История улицы Баркова</vt:lpstr>
      <vt:lpstr>Словесные игры с мячом </vt:lpstr>
      <vt:lpstr>Наш микрорайон</vt:lpstr>
      <vt:lpstr>Презентация PowerPoint</vt:lpstr>
      <vt:lpstr>Рисунки детей</vt:lpstr>
      <vt:lpstr>Дидактическая игра  «четвертый лишний»</vt:lpstr>
      <vt:lpstr>«Собери целое из частей»</vt:lpstr>
      <vt:lpstr>Презентация PowerPoint</vt:lpstr>
      <vt:lpstr>Презентация PowerPoint</vt:lpstr>
      <vt:lpstr>Настольно-печатная игра лото «Мой микрорайон»</vt:lpstr>
      <vt:lpstr>Строительство объектов</vt:lpstr>
      <vt:lpstr>Презентация PowerPoint</vt:lpstr>
      <vt:lpstr>Аппликация «Мой микрорайон»</vt:lpstr>
      <vt:lpstr>Работа кипит</vt:lpstr>
      <vt:lpstr>Вот что у нас получилось!!!</vt:lpstr>
      <vt:lpstr>3. Заключительный  Изготовили учебно-развивающую игру «Путешествие по улицам микрорайона»  Дидактические игры, картотека игр. </vt:lpstr>
      <vt:lpstr>Перспективы проекта</vt:lpstr>
      <vt:lpstr>Мой город Братск «Каким был ,каким стал»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Шаблоны «Городские»</dc:title>
  <dc:creator>Ольга</dc:creator>
  <cp:lastModifiedBy>Пользователь</cp:lastModifiedBy>
  <cp:revision>51</cp:revision>
  <dcterms:created xsi:type="dcterms:W3CDTF">2016-07-11T19:11:33Z</dcterms:created>
  <dcterms:modified xsi:type="dcterms:W3CDTF">2021-02-01T23:20:42Z</dcterms:modified>
</cp:coreProperties>
</file>