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76" r:id="rId10"/>
    <p:sldId id="277" r:id="rId11"/>
    <p:sldId id="267" r:id="rId12"/>
    <p:sldId id="268" r:id="rId13"/>
    <p:sldId id="269" r:id="rId14"/>
    <p:sldId id="278" r:id="rId15"/>
    <p:sldId id="279" r:id="rId16"/>
    <p:sldId id="280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>
      <p:cViewPr varScale="1">
        <p:scale>
          <a:sx n="107" d="100"/>
          <a:sy n="107" d="100"/>
        </p:scale>
        <p:origin x="-165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EAD3-4ABB-4735-A3CF-B08B1397790C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94FDC-6816-43E2-8148-14BF1D1EF2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327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EAD3-4ABB-4735-A3CF-B08B1397790C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94FDC-6816-43E2-8148-14BF1D1EF2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606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EAD3-4ABB-4735-A3CF-B08B1397790C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94FDC-6816-43E2-8148-14BF1D1EF2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967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EAD3-4ABB-4735-A3CF-B08B1397790C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94FDC-6816-43E2-8148-14BF1D1EF2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95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EAD3-4ABB-4735-A3CF-B08B1397790C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94FDC-6816-43E2-8148-14BF1D1EF2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213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EAD3-4ABB-4735-A3CF-B08B1397790C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94FDC-6816-43E2-8148-14BF1D1EF2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76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EAD3-4ABB-4735-A3CF-B08B1397790C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94FDC-6816-43E2-8148-14BF1D1EF2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192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EAD3-4ABB-4735-A3CF-B08B1397790C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94FDC-6816-43E2-8148-14BF1D1EF2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908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EAD3-4ABB-4735-A3CF-B08B1397790C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94FDC-6816-43E2-8148-14BF1D1EF2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789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EAD3-4ABB-4735-A3CF-B08B1397790C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94FDC-6816-43E2-8148-14BF1D1EF2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794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EAD3-4ABB-4735-A3CF-B08B1397790C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94FDC-6816-43E2-8148-14BF1D1EF2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821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5EAD3-4ABB-4735-A3CF-B08B1397790C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94FDC-6816-43E2-8148-14BF1D1EF2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055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png"/><Relationship Id="rId7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25.png"/><Relationship Id="rId10" Type="http://schemas.microsoft.com/office/2007/relationships/hdphoto" Target="../media/hdphoto5.wdp"/><Relationship Id="rId4" Type="http://schemas.microsoft.com/office/2007/relationships/hdphoto" Target="../media/hdphoto19.wdp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7" Type="http://schemas.microsoft.com/office/2007/relationships/hdphoto" Target="../media/hdphoto2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23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25.wdp"/><Relationship Id="rId7" Type="http://schemas.microsoft.com/office/2007/relationships/hdphoto" Target="../media/hdphoto2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26.wdp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microsoft.com/office/2007/relationships/hdphoto" Target="../media/hdphoto28.wdp"/><Relationship Id="rId7" Type="http://schemas.openxmlformats.org/officeDocument/2006/relationships/image" Target="../media/image2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29.wdp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7.wdp"/><Relationship Id="rId4" Type="http://schemas.openxmlformats.org/officeDocument/2006/relationships/image" Target="../media/image9.png"/><Relationship Id="rId9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5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20.png"/><Relationship Id="rId10" Type="http://schemas.microsoft.com/office/2007/relationships/hdphoto" Target="../media/hdphoto17.wdp"/><Relationship Id="rId4" Type="http://schemas.microsoft.com/office/2007/relationships/hdphoto" Target="../media/hdphoto14.wdp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18.wdp"/><Relationship Id="rId4" Type="http://schemas.microsoft.com/office/2007/relationships/hdphoto" Target="../media/hdphoto3.wdp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edvesti.com/uploads/posts/2014-01/1388813469_shutterstock_121657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91" b="100000" l="120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12" y="1564927"/>
            <a:ext cx="7508776" cy="490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332656"/>
            <a:ext cx="52654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Овощи и фрукты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0091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5.infourok.ru/uploads/ex/06da/0006aa11-3946e0d2/hello_html_318575e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31882"/>
            <a:ext cx="992886" cy="180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>
            <a:off x="2076398" y="1331988"/>
            <a:ext cx="1102769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5295535" y="1152221"/>
            <a:ext cx="43204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5511559" y="1368245"/>
            <a:ext cx="648072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6159631" y="1188225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https://ds05.infourok.ru/uploads/ex/06da/0006aa11-3946e0d2/hello_html_318575e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16903"/>
            <a:ext cx="992886" cy="180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 стрелкой 12"/>
          <p:cNvCxnSpPr/>
          <p:nvPr/>
        </p:nvCxnSpPr>
        <p:spPr>
          <a:xfrm>
            <a:off x="2004390" y="3317009"/>
            <a:ext cx="1102769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5223527" y="3137242"/>
            <a:ext cx="43204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5439551" y="3353266"/>
            <a:ext cx="648072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/>
          <p:cNvSpPr/>
          <p:nvPr/>
        </p:nvSpPr>
        <p:spPr>
          <a:xfrm>
            <a:off x="6087623" y="3173246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2" descr="https://ds05.infourok.ru/uploads/ex/06da/0006aa11-3946e0d2/hello_html_318575e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40" y="4581128"/>
            <a:ext cx="992886" cy="180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Прямая со стрелкой 18"/>
          <p:cNvCxnSpPr/>
          <p:nvPr/>
        </p:nvCxnSpPr>
        <p:spPr>
          <a:xfrm>
            <a:off x="1997046" y="5481234"/>
            <a:ext cx="1102769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5216183" y="5301467"/>
            <a:ext cx="43204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5432207" y="5517491"/>
            <a:ext cx="648072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/>
          <p:cNvSpPr/>
          <p:nvPr/>
        </p:nvSpPr>
        <p:spPr>
          <a:xfrm>
            <a:off x="6080279" y="5337471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2" descr="https://just-tea.ru/image/magictoolbox_cache/feabb61ae2a71c1844359f7cbe8b5d82/7/4/74899_product/thumb1040x1200/3059355984/748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049" y="530690"/>
            <a:ext cx="1603101" cy="160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just-tea.ru/image/magictoolbox_cache/feabb61ae2a71c1844359f7cbe8b5d82/7/4/74899_product/thumb1040x1200/3059355984/748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334" y="2515458"/>
            <a:ext cx="1603101" cy="160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s://just-tea.ru/image/magictoolbox_cache/feabb61ae2a71c1844359f7cbe8b5d82/7/4/74899_product/thumb1040x1200/3059355984/748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049" y="4679683"/>
            <a:ext cx="1603101" cy="160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s://www.pueblosmexico.com.mx/IMG/arton293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2" b="100000" l="9994" r="899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986" y="530690"/>
            <a:ext cx="2057500" cy="136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gastronom-nsk.ru/upload/resize_cache/iblock/dbc/280_229_1/dbc404d911e1d6aa135463ea6397c06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49" y1="2620" x2="22581" y2="29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519" y="2515458"/>
            <a:ext cx="1664978" cy="136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https://im0-tub-ru.yandex.net/i?id=3af7190f316445d04bc864102cd83148&amp;n=1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1765" y1="14688" x2="97794" y2="13750"/>
                        <a14:foregroundMark x1="45588" y1="34375" x2="55882" y2="31875"/>
                        <a14:foregroundMark x1="44608" y1="35313" x2="59559" y2="46563"/>
                        <a14:foregroundMark x1="28431" y1="15937" x2="37745" y2="22813"/>
                        <a14:foregroundMark x1="37255" y1="25938" x2="39216" y2="35938"/>
                        <a14:foregroundMark x1="61765" y1="6250" x2="86520" y2="2813"/>
                        <a14:foregroundMark x1="72549" y1="25938" x2="90686" y2="2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199" y="4679683"/>
            <a:ext cx="1752008" cy="137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65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5" grpId="0" animBg="1"/>
      <p:bldP spid="17" grpId="0" animBg="1"/>
      <p:bldP spid="21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tatic.my-shop.ru/product/f3/301/30044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8136496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48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7.pngwing.com/pngs/55/824/png-transparent-family-family-cdr-child-peopl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8043" y1="13770" x2="21413" y2="41016"/>
                        <a14:foregroundMark x1="9565" y1="49512" x2="3913" y2="58398"/>
                        <a14:foregroundMark x1="49783" y1="52441" x2="49783" y2="77930"/>
                        <a14:foregroundMark x1="28043" y1="36719" x2="35109" y2="49512"/>
                        <a14:foregroundMark x1="23804" y1="82617" x2="28043" y2="95801"/>
                        <a14:foregroundMark x1="74348" y1="64355" x2="75326" y2="87793"/>
                        <a14:foregroundMark x1="61630" y1="76270" x2="67717" y2="78809"/>
                        <a14:foregroundMark x1="45978" y1="87305" x2="46522" y2="94141"/>
                        <a14:foregroundMark x1="53587" y1="85645" x2="55435" y2="92871"/>
                        <a14:foregroundMark x1="72935" y1="83887" x2="70109" y2="97559"/>
                        <a14:foregroundMark x1="76739" y1="86035" x2="78152" y2="96680"/>
                        <a14:foregroundMark x1="80978" y1="76270" x2="85326" y2="82227"/>
                        <a14:foregroundMark x1="35217" y1="52637" x2="39783" y2="62207"/>
                        <a14:foregroundMark x1="51905" y1="21199" x2="50476" y2="214"/>
                        <a14:foregroundMark x1="74524" y1="56103" x2="77381" y2="58887"/>
                        <a14:foregroundMark x1="75476" y1="56103" x2="71429" y2="60171"/>
                        <a14:foregroundMark x1="77143" y1="58030" x2="81190" y2="59101"/>
                        <a14:foregroundMark x1="18230" y1="82830" x2="18230" y2="96820"/>
                        <a14:backgroundMark x1="11848" y1="54395" x2="7717" y2="68555"/>
                        <a14:backgroundMark x1="33152" y1="53516" x2="38696" y2="72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20" y="1844824"/>
            <a:ext cx="2349647" cy="261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>
            <a:off x="2483768" y="3068960"/>
            <a:ext cx="1224136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100178" y="2420888"/>
            <a:ext cx="1320110" cy="129614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323774" y="2642119"/>
            <a:ext cx="872917" cy="87291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AutoShape 4" descr="https://s0.slide-share.ru/s_image/359e611143e5668925dfb2e2e63dfa5f/0bb7bdc8-170d-43c5-b692-fd03dfc5d219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zclub.aiv.by/image/catalog/siteZLZ/foto/21.12.2018/4r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8" t="10761" r="998" b="20969"/>
          <a:stretch/>
        </p:blipFill>
        <p:spPr bwMode="auto">
          <a:xfrm>
            <a:off x="5796136" y="1940138"/>
            <a:ext cx="2817092" cy="225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70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yt3.ggpht.com/a/AATXAJyS0l0eOg5JP4RoUZlEVhSkN2gxJazisahHyslb=s900-c-k-c0xffffffff-no-rj-m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4444" y1="9889" x2="81333" y2="97333"/>
                        <a14:foregroundMark x1="69444" y1="31778" x2="70111" y2="98444"/>
                        <a14:foregroundMark x1="72444" y1="82667" x2="75222" y2="92333"/>
                        <a14:foregroundMark x1="67444" y1="31000" x2="63222" y2="42222"/>
                        <a14:foregroundMark x1="78667" y1="28333" x2="84778" y2="41000"/>
                        <a14:foregroundMark x1="18556" y1="26778" x2="20111" y2="46444"/>
                        <a14:foregroundMark x1="29667" y1="25222" x2="38222" y2="38778"/>
                        <a14:foregroundMark x1="59000" y1="20667" x2="93333" y2="24444"/>
                        <a14:foregroundMark x1="86778" y1="2889" x2="92556" y2="29111"/>
                        <a14:foregroundMark x1="63667" y1="17889" x2="58222" y2="30222"/>
                        <a14:foregroundMark x1="81667" y1="7556" x2="87889" y2="2111"/>
                        <a14:foregroundMark x1="74000" y1="54556" x2="75889" y2="77222"/>
                        <a14:foregroundMark x1="70556" y1="9889" x2="86333" y2="13667"/>
                        <a14:foregroundMark x1="90556" y1="2556" x2="95556" y2="15667"/>
                        <a14:foregroundMark x1="30111" y1="29444" x2="31667" y2="36778"/>
                        <a14:foregroundMark x1="20889" y1="91556" x2="20889" y2="9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20888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3340955" y="3399653"/>
            <a:ext cx="1224136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https://img2.freepng.ru/20180202/dde/kisspng-apple-crisp-fruit-gift-basket-apple-basket-5a746c5e8f3d61.39831538151757935858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500" y="2771312"/>
            <a:ext cx="1959287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d2gg9evh47fn9z.cloudfront.net/800px_COLOURBOX16827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132856"/>
            <a:ext cx="2084796" cy="188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90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yt3.ggpht.com/a/AATXAJyS0l0eOg5JP4RoUZlEVhSkN2gxJazisahHyslb=s900-c-k-c0xffffffff-no-rj-m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4444" y1="9889" x2="81333" y2="97333"/>
                        <a14:foregroundMark x1="69444" y1="31778" x2="70111" y2="98444"/>
                        <a14:foregroundMark x1="72444" y1="82667" x2="75222" y2="92333"/>
                        <a14:foregroundMark x1="67444" y1="31000" x2="63222" y2="42222"/>
                        <a14:foregroundMark x1="78667" y1="28333" x2="84778" y2="41000"/>
                        <a14:foregroundMark x1="18556" y1="26778" x2="20111" y2="46444"/>
                        <a14:foregroundMark x1="29667" y1="25222" x2="38222" y2="38778"/>
                        <a14:foregroundMark x1="59000" y1="20667" x2="93333" y2="24444"/>
                        <a14:foregroundMark x1="86778" y1="2889" x2="92556" y2="29111"/>
                        <a14:foregroundMark x1="63667" y1="17889" x2="58222" y2="30222"/>
                        <a14:foregroundMark x1="81667" y1="7556" x2="87889" y2="2111"/>
                        <a14:foregroundMark x1="74000" y1="54556" x2="75889" y2="77222"/>
                        <a14:foregroundMark x1="70556" y1="9889" x2="86333" y2="13667"/>
                        <a14:foregroundMark x1="90556" y1="2556" x2="95556" y2="15667"/>
                        <a14:foregroundMark x1="30111" y1="29444" x2="31667" y2="36778"/>
                        <a14:foregroundMark x1="20889" y1="91556" x2="20889" y2="9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66753"/>
            <a:ext cx="1665800" cy="166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2292895" y="3501008"/>
            <a:ext cx="1224136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https://img2.freepng.ru/20180202/dde/kisspng-apple-crisp-fruit-gift-basket-apple-basket-5a746c5e8f3d61.39831538151757935858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24813"/>
            <a:ext cx="1195652" cy="114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d2gg9evh47fn9z.cloudfront.net/800px_COLOURBOX16827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548" y="2566753"/>
            <a:ext cx="1367704" cy="123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ds05.infourok.ru/uploads/ex/06da/0006aa11-3946e0d2/hello_html_318575e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506635"/>
            <a:ext cx="1784974" cy="323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40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 стрелкой 5"/>
          <p:cNvCxnSpPr/>
          <p:nvPr/>
        </p:nvCxnSpPr>
        <p:spPr>
          <a:xfrm>
            <a:off x="1701104" y="3357124"/>
            <a:ext cx="1224136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https://img2.freepng.ru/20180202/dde/kisspng-apple-crisp-fruit-gift-basket-apple-basket-5a746c5e8f3d61.39831538151757935858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240" y="3323776"/>
            <a:ext cx="1058752" cy="101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d2gg9evh47fn9z.cloudfront.net/800px_COLOURBOX16827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218" y="2453271"/>
            <a:ext cx="1211104" cy="109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ds05.infourok.ru/uploads/ex/06da/0006aa11-3946e0d2/hello_html_318575e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85984"/>
            <a:ext cx="1784974" cy="323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059832" y="3000539"/>
            <a:ext cx="713171" cy="7131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118253" y="3074028"/>
            <a:ext cx="594309" cy="59430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3425196" y="3394611"/>
            <a:ext cx="695613" cy="340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https://just-tea.ru/image/magictoolbox_cache/feabb61ae2a71c1844359f7cbe8b5d82/7/4/74899_product/thumb1040x1200/3059355984/7489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03194"/>
            <a:ext cx="1789637" cy="178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51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tatic.my-shop.ru/product/f3/301/30044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8136496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43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bs.twimg.com/media/D5BK-vnWAAEgasg.jpg:l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0401" y1="20167" x2="22341" y2="50500"/>
                        <a14:foregroundMark x1="41538" y1="15000" x2="54314" y2="52667"/>
                        <a14:foregroundMark x1="41070" y1="27833" x2="44281" y2="34917"/>
                        <a14:foregroundMark x1="49900" y1="8500" x2="46957" y2="1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924944"/>
            <a:ext cx="340897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83768" y="692696"/>
            <a:ext cx="427149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Молодец!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 свидания!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691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gastronom-nsk.ru/upload/resize_cache/iblock/dbc/280_229_1/dbc404d911e1d6aa135463ea6397c0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9749" y1="2620" x2="22581" y2="29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12232"/>
            <a:ext cx="2148480" cy="176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pueblosmexico.com.mx/IMG/arton293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52" b="100000" l="9994" r="899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983" y="2465919"/>
            <a:ext cx="2129001" cy="140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.mycdn.me/i?r=AzEPZsRbOZEKgBhR0XGMT1RkiguWzTILHFGiqllDulTL16aKTM5SRkZCeTgDn6uOyi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112232"/>
            <a:ext cx="2129000" cy="181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m0-tub-ru.yandex.net/i?id=3af7190f316445d04bc864102cd83148&amp;n=1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61765" y1="14688" x2="97794" y2="13750"/>
                        <a14:foregroundMark x1="45588" y1="34375" x2="55882" y2="31875"/>
                        <a14:foregroundMark x1="44608" y1="35313" x2="59559" y2="46563"/>
                        <a14:foregroundMark x1="28431" y1="15937" x2="37745" y2="22813"/>
                        <a14:foregroundMark x1="37255" y1="25938" x2="39216" y2="35938"/>
                        <a14:foregroundMark x1="61765" y1="6250" x2="86520" y2="2813"/>
                        <a14:foregroundMark x1="72549" y1="25938" x2="90686" y2="2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112232"/>
            <a:ext cx="2141807" cy="167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63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llustrators.ru/uploads/album_image/image/69877/fish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6" r="13199"/>
          <a:stretch/>
        </p:blipFill>
        <p:spPr bwMode="auto">
          <a:xfrm>
            <a:off x="496395" y="992816"/>
            <a:ext cx="813371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12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echtagurmana.com/userfiles/image/catalog/photoimg_148869429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mechtagurmana.com/userfiles/image/catalog/photoimg_148869429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https://cdn1.ozone.ru/s3/multimedia-l/c1200/60071312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750200"/>
            <a:ext cx="1933468" cy="174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https://market.frutoss.ru/image/cache/catalog/image/catalog/image/catalog/images/photo/2013/2013290_1H-800x800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s://market.frutoss.ru/image/cache/catalog/image/catalog/image/catalog/images/photo/2013/2013290_1H-800x800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https://market.frutoss.ru/image/cache/catalog/image/catalog/image/catalog/images/photo/2013/2013290_1H-800x800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6" name="Picture 14" descr="https://vgastronom-smr.ru/upload/resize_cache/iblock/8bc/280_268_1/8bcf93d0f2f69abaa4d266d5f08beede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636912"/>
            <a:ext cx="1752895" cy="168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goferma.ru/wp-content/uploads/2019/10/opisanie-luka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81" y="2798987"/>
            <a:ext cx="211223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s://ne-ka.ru/image/catalog/product/frukty-folder/923171690908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384" y="2743043"/>
            <a:ext cx="1696063" cy="169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34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ytimg.com/vi/8RvYf4c3b80/maxres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0" r="8006"/>
          <a:stretch/>
        </p:blipFill>
        <p:spPr bwMode="auto">
          <a:xfrm>
            <a:off x="298344" y="836712"/>
            <a:ext cx="8439806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22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5.infourok.ru/uploads/ex/06da/0006aa11-3946e0d2/hello_html_318575e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836712"/>
            <a:ext cx="1787183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3.amazonaws.com/images.ecwid.com/images/25189020/13169589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840493"/>
            <a:ext cx="2219231" cy="146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mg2.freepng.ru/20180707/vls/kisspng-potato-vegetable-food-fruit-potatto-5b405802618088.26842921153094349039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27" b="997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963" y="4639780"/>
            <a:ext cx="2270026" cy="186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i.mycdn.me/i?r=AzEPZsRbOZEKgBhR0XGMT1RkiguWzTILHFGiqllDulTL16aKTM5SRkZCeTgDn6uOyi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19861"/>
            <a:ext cx="1984984" cy="169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troffish.ru/images/detailed/333/4047514a-3515-43d6-a14a-9fdb6aafc2ef_f16b546e-5e92-11e9-b546-1c1b0de4cd83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747" l="0" r="100000">
                        <a14:foregroundMark x1="41250" y1="15488" x2="58516" y2="14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378" y="1820642"/>
            <a:ext cx="2431170" cy="225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81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5.infourok.ru/uploads/ex/06da/0006aa11-3946e0d2/hello_html_318575e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31882"/>
            <a:ext cx="992886" cy="180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>
            <a:off x="2076398" y="1331988"/>
            <a:ext cx="1102769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https://troffish.ru/images/detailed/333/4047514a-3515-43d6-a14a-9fdb6aafc2ef_f16b546e-5e92-11e9-b546-1c1b0de4cd8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7" l="0" r="100000">
                        <a14:foregroundMark x1="41250" y1="15488" x2="58516" y2="14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57" y="756325"/>
            <a:ext cx="1262499" cy="117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95535" y="1152221"/>
            <a:ext cx="43204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5511559" y="1368245"/>
            <a:ext cx="648072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6159631" y="1188225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6" descr="http://i.mycdn.me/i?r=AzEPZsRbOZEKgBhR0XGMT1RkiguWzTILHFGiqllDulTL16aKTM5SRkZCeTgDn6uOyi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876566"/>
            <a:ext cx="1066801" cy="91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ds05.infourok.ru/uploads/ex/06da/0006aa11-3946e0d2/hello_html_318575e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16903"/>
            <a:ext cx="992886" cy="180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 стрелкой 12"/>
          <p:cNvCxnSpPr/>
          <p:nvPr/>
        </p:nvCxnSpPr>
        <p:spPr>
          <a:xfrm>
            <a:off x="2004390" y="3317009"/>
            <a:ext cx="1102769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https://troffish.ru/images/detailed/333/4047514a-3515-43d6-a14a-9fdb6aafc2ef_f16b546e-5e92-11e9-b546-1c1b0de4cd8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7" l="0" r="100000">
                        <a14:foregroundMark x1="41250" y1="15488" x2="58516" y2="14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049" y="2741346"/>
            <a:ext cx="1262499" cy="117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223527" y="3137242"/>
            <a:ext cx="43204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5439551" y="3353266"/>
            <a:ext cx="648072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/>
          <p:cNvSpPr/>
          <p:nvPr/>
        </p:nvSpPr>
        <p:spPr>
          <a:xfrm>
            <a:off x="6087623" y="3173246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2" descr="https://ds05.infourok.ru/uploads/ex/06da/0006aa11-3946e0d2/hello_html_318575e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40" y="4581128"/>
            <a:ext cx="992886" cy="180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Прямая со стрелкой 18"/>
          <p:cNvCxnSpPr/>
          <p:nvPr/>
        </p:nvCxnSpPr>
        <p:spPr>
          <a:xfrm>
            <a:off x="1997046" y="5481234"/>
            <a:ext cx="1102769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https://troffish.ru/images/detailed/333/4047514a-3515-43d6-a14a-9fdb6aafc2ef_f16b546e-5e92-11e9-b546-1c1b0de4cd8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7" l="0" r="100000">
                        <a14:foregroundMark x1="41250" y1="15488" x2="58516" y2="14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705" y="4905571"/>
            <a:ext cx="1262499" cy="117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5216183" y="5301467"/>
            <a:ext cx="43204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5432207" y="5517491"/>
            <a:ext cx="648072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/>
          <p:cNvSpPr/>
          <p:nvPr/>
        </p:nvSpPr>
        <p:spPr>
          <a:xfrm>
            <a:off x="6080279" y="5337471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4" descr="https://s3.amazonaws.com/images.ecwid.com/images/25189020/131695891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014" y="2763016"/>
            <a:ext cx="1709315" cy="112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s://img2.freepng.ru/20180707/vls/kisspng-potato-vegetable-food-fruit-potatto-5b405802618088.268429211530943490399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27" b="997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299" y="4635892"/>
            <a:ext cx="1967312" cy="161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04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5" grpId="0" animBg="1"/>
      <p:bldP spid="17" grpId="0" animBg="1"/>
      <p:bldP spid="21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2348880"/>
            <a:ext cx="1800200" cy="18002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2807804" y="3257850"/>
            <a:ext cx="2772308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вал 4"/>
          <p:cNvSpPr/>
          <p:nvPr/>
        </p:nvSpPr>
        <p:spPr>
          <a:xfrm>
            <a:off x="5580112" y="2465762"/>
            <a:ext cx="1584176" cy="158417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23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5.infourok.ru/uploads/ex/06da/0006aa11-3946e0d2/hello_html_318575e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692696"/>
            <a:ext cx="1787183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www.pueblosmexico.com.mx/IMG/arton293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2" b="100000" l="9994" r="899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32736"/>
            <a:ext cx="2129001" cy="140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gastronom-nsk.ru/upload/resize_cache/iblock/dbc/280_229_1/dbc404d911e1d6aa135463ea6397c0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749" y1="2620" x2="22581" y2="29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544316"/>
            <a:ext cx="1933024" cy="158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im0-tub-ru.yandex.net/i?id=3af7190f316445d04bc864102cd83148&amp;n=1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1765" y1="14688" x2="97794" y2="13750"/>
                        <a14:foregroundMark x1="45588" y1="34375" x2="55882" y2="31875"/>
                        <a14:foregroundMark x1="44608" y1="35313" x2="59559" y2="46563"/>
                        <a14:foregroundMark x1="28431" y1="15937" x2="37745" y2="22813"/>
                        <a14:foregroundMark x1="37255" y1="25938" x2="39216" y2="35938"/>
                        <a14:foregroundMark x1="61765" y1="6250" x2="86520" y2="2813"/>
                        <a14:foregroundMark x1="72549" y1="25938" x2="90686" y2="2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305" y="4497693"/>
            <a:ext cx="2141807" cy="167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just-tea.ru/image/magictoolbox_cache/feabb61ae2a71c1844359f7cbe8b5d82/7/4/74899_product/thumb1040x1200/3059355984/7489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700808"/>
            <a:ext cx="2431169" cy="243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0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8</Words>
  <Application>Microsoft Office PowerPoint</Application>
  <PresentationFormat>Экран (4:3)</PresentationFormat>
  <Paragraphs>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Ольга</cp:lastModifiedBy>
  <cp:revision>19</cp:revision>
  <dcterms:created xsi:type="dcterms:W3CDTF">2020-12-16T17:51:23Z</dcterms:created>
  <dcterms:modified xsi:type="dcterms:W3CDTF">2021-01-30T19:00:26Z</dcterms:modified>
</cp:coreProperties>
</file>