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63" r:id="rId3"/>
    <p:sldId id="259" r:id="rId4"/>
    <p:sldId id="262" r:id="rId5"/>
    <p:sldId id="261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00430" y="2143116"/>
            <a:ext cx="2786082" cy="128588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3000372"/>
            <a:ext cx="3571868" cy="3857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7170" name="Picture 2" descr="C:\Users\1\Desktop\аудирование\ВЕЛИКАЯ ОТЕЧЕСТВЕННАЯ ВОЙНА\фото для урока\K1024_Фото-0003 -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839" y="500042"/>
            <a:ext cx="9167839" cy="5715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000364" y="4214818"/>
            <a:ext cx="2071702" cy="100013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3000372"/>
            <a:ext cx="3571868" cy="3857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3074" name="Picture 2" descr="C:\Users\1\Desktop\аудирование\ВЕЛИКАЯ ОТЕЧЕСТВЕННАЯ ВОЙНА\фото для урока\K1024_K1024_Фото-01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000364" y="2786058"/>
            <a:ext cx="2500330" cy="100013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3000372"/>
            <a:ext cx="3571868" cy="3857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4" name="Picture 2" descr="D:\Изображения\День Победы 2015\фото для урока\K1024_K1024_P10708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8604"/>
            <a:ext cx="9190570" cy="5872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000364" y="3786190"/>
            <a:ext cx="2786082" cy="285752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3000372"/>
            <a:ext cx="3571868" cy="3857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4098" name="Picture 2" descr="C:\Users\1\Desktop\аудирование\ВЕЛИКАЯ ОТЕЧЕСТВЕННАЯ ВОЙНА\фото для урока\K1024_K1024_Фото-01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000108"/>
            <a:ext cx="9540371" cy="52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000364" y="3714752"/>
            <a:ext cx="2643206" cy="357190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3000372"/>
            <a:ext cx="3571868" cy="3857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5122" name="Picture 2" descr="C:\Users\1\Desktop\аудирование\ВЕЛИКАЯ ОТЕЧЕСТВЕННАЯ ВОЙНА\фото для урока\K1024_K1024_Фото-01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2984"/>
            <a:ext cx="9483722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000364" y="3429000"/>
            <a:ext cx="3786214" cy="500066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3000372"/>
            <a:ext cx="3571868" cy="3857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6146" name="Picture 2" descr="C:\Users\1\Desktop\аудирование\ВЕЛИКАЯ ОТЕЧЕСТВЕННАЯ ВОЙНА\фото для урока\K1024_P10708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000364" y="3143248"/>
            <a:ext cx="3000396" cy="357190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3000372"/>
            <a:ext cx="3571868" cy="3857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2050" name="Picture 2" descr="C:\Users\1\Desktop\аудирование\ВЕЛИКАЯ ОТЕЧЕСТВЕННАЯ ВОЙНА\фото для урока\K1024_K1024_Фото-01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4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7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на английском языке «С Днём Победы!» в честь празднования 70-й годовщины Победы  в Великой Отечественной войне 1941–1945 годов!  «Victory Monuments of Mtsensk Land» Bumbak Anastasiya Ivanova Anastasiya 9 «B» form Lyceum №5 Mtsensk, Oryol region Teacher – Zimina T.A.  2015</dc:title>
  <cp:lastModifiedBy>1</cp:lastModifiedBy>
  <cp:revision>47</cp:revision>
  <dcterms:modified xsi:type="dcterms:W3CDTF">2020-05-11T15:03:14Z</dcterms:modified>
</cp:coreProperties>
</file>