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0" r:id="rId2"/>
    <p:sldId id="269" r:id="rId3"/>
    <p:sldId id="277" r:id="rId4"/>
    <p:sldId id="266" r:id="rId5"/>
    <p:sldId id="282" r:id="rId6"/>
    <p:sldId id="281" r:id="rId7"/>
    <p:sldId id="276" r:id="rId8"/>
    <p:sldId id="283" r:id="rId9"/>
    <p:sldId id="280" r:id="rId10"/>
    <p:sldId id="279" r:id="rId11"/>
    <p:sldId id="278" r:id="rId12"/>
    <p:sldId id="275" r:id="rId13"/>
    <p:sldId id="274" r:id="rId14"/>
    <p:sldId id="273" r:id="rId15"/>
    <p:sldId id="267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-map.prosv.ru/#/memorial-11608/type=map&amp;center=53.769464943130934,36.95800781249999&amp;zoom=8" TargetMode="External"/><Relationship Id="rId2" Type="http://schemas.openxmlformats.org/officeDocument/2006/relationships/hyperlink" Target="http://memory-map.pros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mory-map.prosv.ru/#/memorial-11610/type=map&amp;center=53.733701351896144,36.95800781249999&amp;zoom=8" TargetMode="External"/><Relationship Id="rId4" Type="http://schemas.openxmlformats.org/officeDocument/2006/relationships/hyperlink" Target="http://memory-map.prosv.ru/#/memorial-11813/type=map&amp;center=53.75952901090683,36.95769201735553&amp;zoom=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-map.prosv.ru/#/memorial-12311/type=map&amp;center=53.281314131544605,36.56715224263996&amp;zoom=8" TargetMode="External"/><Relationship Id="rId2" Type="http://schemas.openxmlformats.org/officeDocument/2006/relationships/hyperlink" Target="http://memory-map.prosv.ru/#/memorial-11614/type=map&amp;center=53.73334450375982,36.95769839862907&amp;zoom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ory-map.prosv.ru/#/memorial-11604/type=map&amp;center=53.733701351896144,36.95800781249999&amp;zoom=8" TargetMode="External"/><Relationship Id="rId5" Type="http://schemas.openxmlformats.org/officeDocument/2006/relationships/hyperlink" Target="http://memory-map.prosv.ru/#/memorial-12312/type=map&amp;center=53.733701351896144,36.95800781249999&amp;zoom=8" TargetMode="External"/><Relationship Id="rId4" Type="http://schemas.openxmlformats.org/officeDocument/2006/relationships/hyperlink" Target="http://memory-map.prosv.ru/#/memorial-11607/type=map&amp;center=53.733701351896144,36.95800781249999&amp;zoom=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.kirov.ru/uploads/images/news/9-maya-angl.jpg" TargetMode="External"/><Relationship Id="rId2" Type="http://schemas.openxmlformats.org/officeDocument/2006/relationships/hyperlink" Target="http://memory-map.prosv.ru/#/memorial-11602/type=map&amp;center=53.733701351896144,36.95800781249999&amp;zoom=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mip.ru/shared/Region_maps/Orlovskaya.jpg" TargetMode="External"/><Relationship Id="rId4" Type="http://schemas.openxmlformats.org/officeDocument/2006/relationships/hyperlink" Target="https://www.youtube.com/watch?v=4Ux4Mt2cMG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Ux4Mt2cMG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-map.prosv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4071942"/>
            <a:ext cx="3071802" cy="785818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58214" y="5214950"/>
            <a:ext cx="785786" cy="1643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210945" name="Rectangle 1"/>
          <p:cNvSpPr>
            <a:spLocks noChangeArrowheads="1"/>
          </p:cNvSpPr>
          <p:nvPr/>
        </p:nvSpPr>
        <p:spPr bwMode="auto">
          <a:xfrm>
            <a:off x="1714480" y="2121092"/>
            <a:ext cx="72866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Зимина Татьяна Александровна,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учитель английского языка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МБОУ города Мценска «Лицей №5»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Орловской области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8 класс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урок английского языка по теме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«Память нашу не стереть с годами»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3116"/>
            <a:ext cx="46434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4929198"/>
          <a:ext cx="1262007" cy="178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5667139" imgH="8019997" progId="AcroExch.Document.7">
                  <p:embed/>
                </p:oleObj>
              </mc:Choice>
              <mc:Fallback>
                <p:oleObj name="Acrobat Document" r:id="rId4" imgW="5667139" imgH="801999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98"/>
                        <a:ext cx="1262007" cy="1785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051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Память нашу не стереть с годами»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15404" y="5857892"/>
            <a:ext cx="428596" cy="10001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2050" name="Picture 2" descr="C:\Users\1\Desktop\аудирование\ВЕЛИКАЯ ОТЕЧЕСТВЕННАЯ ВОЙНА\Тюляков Николай Дмитриеви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28604"/>
            <a:ext cx="3861423" cy="5143536"/>
          </a:xfrm>
          <a:prstGeom prst="rect">
            <a:avLst/>
          </a:prstGeom>
          <a:noFill/>
        </p:spPr>
      </p:pic>
      <p:pic>
        <p:nvPicPr>
          <p:cNvPr id="2051" name="Picture 3" descr="C:\Users\1\Desktop\аудирование\ВЕЛИКАЯ ОТЕЧЕСТВЕННАЯ ВОЙНА\Тюляков Н.Д. в молодост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3867260" cy="510095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5643579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Tyulyakov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Nikolay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Dmitriyevich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– my grandfather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(my mother’s father)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3074" name="Picture 2" descr="C:\Users\1\Desktop\аудирование\ВЕЛИКАЯ ОТЕЧЕСТВЕННАЯ ВОЙНА\Тюлякова А.М. в молодост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88989"/>
            <a:ext cx="3929090" cy="5259250"/>
          </a:xfrm>
          <a:prstGeom prst="rect">
            <a:avLst/>
          </a:prstGeom>
          <a:noFill/>
        </p:spPr>
      </p:pic>
      <p:pic>
        <p:nvPicPr>
          <p:cNvPr id="3075" name="Picture 3" descr="C:\Users\1\Desktop\аудирование\ВЕЛИКАЯ ОТЕЧЕСТВЕННАЯ ВОЙНА\Тюлякова Анна Матвеев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1532" y="142852"/>
            <a:ext cx="4003910" cy="528641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65862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Tyulyakova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Anna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Matveyevna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– my grandmother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(my mother’s mother)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5286388"/>
            <a:ext cx="642910" cy="15716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5123" name="Picture 3" descr="D:\Изображения\День Победы 2015\фото для урока\K1024_K1024_P11002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3172858" cy="3429000"/>
          </a:xfrm>
          <a:prstGeom prst="rect">
            <a:avLst/>
          </a:prstGeom>
          <a:noFill/>
        </p:spPr>
      </p:pic>
      <p:pic>
        <p:nvPicPr>
          <p:cNvPr id="5124" name="Picture 4" descr="D:\Изображения\День Победы 2015\фото для урока\K1024_K1024_P11002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719285"/>
            <a:ext cx="2928958" cy="3138715"/>
          </a:xfrm>
          <a:prstGeom prst="rect">
            <a:avLst/>
          </a:prstGeom>
          <a:noFill/>
        </p:spPr>
      </p:pic>
      <p:pic>
        <p:nvPicPr>
          <p:cNvPr id="5125" name="Picture 5" descr="D:\Изображения\День Победы 2015\фото для урока\K1024_Пирогов Пётр Васильевич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0"/>
            <a:ext cx="3214678" cy="6818634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000892" y="285728"/>
            <a:ext cx="228601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Pirogov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Pyotr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Vasilyevich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– my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grandfather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(my father’s father)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6146" name="Picture 2" descr="D:\Изображения\День Победы 2015\фото для урока\K1024_K1024_P11002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5143536" cy="2766272"/>
          </a:xfrm>
          <a:prstGeom prst="rect">
            <a:avLst/>
          </a:prstGeom>
          <a:noFill/>
        </p:spPr>
      </p:pic>
      <p:pic>
        <p:nvPicPr>
          <p:cNvPr id="6147" name="Picture 3" descr="D:\Изображения\День Победы 2015\фото для урока\K1024_K1024_P11002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643182"/>
            <a:ext cx="5572114" cy="2824676"/>
          </a:xfrm>
          <a:prstGeom prst="rect">
            <a:avLst/>
          </a:prstGeom>
          <a:noFill/>
        </p:spPr>
      </p:pic>
      <p:pic>
        <p:nvPicPr>
          <p:cNvPr id="6148" name="Picture 4" descr="D:\Изображения\День Победы 2015\фото для урока\K1024_K1024_P1100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14620"/>
            <a:ext cx="3214710" cy="39263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429256" y="0"/>
            <a:ext cx="37147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Real war things of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Pirogov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Pyotr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Vasilyevich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(Our family has been keeping them for more than  70 years)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7170" name="Picture 2" descr="C:\Users\1\Desktop\аудирование\Orlov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712" y="0"/>
            <a:ext cx="7555832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214290"/>
            <a:ext cx="64294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Y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EG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D:\Изображения\День Победы 2015\фото для урока\фиш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2428868"/>
            <a:ext cx="188685" cy="383457"/>
          </a:xfrm>
          <a:prstGeom prst="rect">
            <a:avLst/>
          </a:prstGeom>
          <a:noFill/>
        </p:spPr>
      </p:pic>
      <p:pic>
        <p:nvPicPr>
          <p:cNvPr id="7173" name="Picture 5" descr="D:\Изображения\День Победы 2015\фото для урока\фиш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2571744"/>
            <a:ext cx="189819" cy="385761"/>
          </a:xfrm>
          <a:prstGeom prst="rect">
            <a:avLst/>
          </a:prstGeom>
          <a:noFill/>
        </p:spPr>
      </p:pic>
      <p:pic>
        <p:nvPicPr>
          <p:cNvPr id="7174" name="Picture 6" descr="D:\Изображения\День Победы 2015\фото для урока\фиш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714620"/>
            <a:ext cx="189819" cy="385761"/>
          </a:xfrm>
          <a:prstGeom prst="rect">
            <a:avLst/>
          </a:prstGeom>
          <a:noFill/>
        </p:spPr>
      </p:pic>
      <p:pic>
        <p:nvPicPr>
          <p:cNvPr id="7175" name="Picture 7" descr="D:\Изображения\День Победы 2015\фото для урока\фиш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29652" y="3857628"/>
            <a:ext cx="571504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Ссылки на использованные ресурсы: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проекта «Карта Памяти» -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http://memory-map.prosv.ru</a:t>
            </a:r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работ участников «Клуба любителей английского языка» МБОУ города Мценска «Лицея №5» Орловской области (руководитель Клуба – Зимина Татьяна Александровна, учитель английского языка) в рамках проекта «Карта Памяти»: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Бюст Героя Советского Союза Кочергина Егора Петровича, Орловская область, г. Мценск 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http://memory-map.prosv.ru/#/memorial-11608/type=map&amp;center=53.769464943130934,36.95800781249999&amp;zoom=8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Шахбазова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Диана, обучающаяся 7 "А" класса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Бюст Героя Советского Союза Кожухова Василия Николаевича –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http://memory-map.prosv.ru/#/memorial-11813/type=map&amp;center=53.75952901090683,36.95769201735553&amp;zoom=8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Асташева Кристина, обучающаяся 7 "А" класса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Бюст Героя Советского Союза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Петра Исаевича, Орловская область, г. Мценск -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http://memory-map.prosv.ru/#/memorial-11610/type=map&amp;center=53.733701351896144,36.95800781249999&amp;zoom=8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Ванян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Амалия, обучающаяся 7 "А"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715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Бюст Героя Советского Союза Фатеева Ивана Фёдоровича 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http://memory-map.prosv.ru/#/memorial-11614/type=map&amp;center=53.73334450375982,36.95769839862907&amp;zoom=8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Зорина Полина, обучающаяся 7 "А" класса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Бюст Героя Советского Союза Кузьмина Валентина Сергеевича –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http://memory-map.prosv.ru/#/memorial-12311/type=map&amp;center=53.281314131544605,36.56715224263996&amp;zoom=8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Филиппова Оксана, обучающаяся 7 "А" класса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Бюст Героя Советского Союза Минаева Николая Гавриловича, Орловская область,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Мценск 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http://memory-map.prosv.ru/#/memorial-11607/type=map&amp;center=53.733701351896144,36.95800781249999&amp;zoom=8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Федотов Никита, обучающийся 7 "А" класса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Бюст Героя Советского Союза Макарова Дмитрия Алексеевича 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http://memory-map.prosv.ru/#/memorial-12312/type=map&amp;center=53.733701351896144,36.95800781249999&amp;zoom=8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Филиппова Оксана, обучающаяся 7 "А" класса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Бюст Героя Советского Союза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Федора Трофимовича, Орловская область,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 Мценск 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http://memory-map.prosv.ru/#/memorial-11604/type=map&amp;center=53.733701351896144,36.95800781249999&amp;zoom=8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Инна, обучающаяся 7 "А"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Бюст Героя Советского Союза Старых Алексея Алексеевича –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http://memory-map.prosv.ru/#/memorial-11602/type=map&amp;center=53.733701351896144,36.95800781249999&amp;zoom=8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Тимошина Мария, обучающаяся 7 "А"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подложка 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http://www.ipa.kirov.ru/uploads/images/news/9-maya-angl.jpg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видео -    </a:t>
            </a:r>
            <a:r>
              <a:rPr lang="ru-RU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4"/>
              </a:rPr>
              <a:t>https://www.youtube.com/watch?v=4Ux4Mt2cMGk</a:t>
            </a:r>
            <a:endParaRPr lang="en-US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Орловской области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http://www.fimip.ru/shared/Region_maps/Orlovskaya.jpg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фотографии баннеров г. Мценска из </a:t>
            </a:r>
            <a:r>
              <a:rPr lang="ru-RU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фотоархива</a:t>
            </a:r>
            <a:r>
              <a:rPr lang="ru-RU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Зиминой Т.А.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2071678"/>
          <a:ext cx="6572295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614"/>
                <a:gridCol w="1040614"/>
                <a:gridCol w="1040614"/>
                <a:gridCol w="1150151"/>
                <a:gridCol w="1150151"/>
                <a:gridCol w="1150151"/>
              </a:tblGrid>
              <a:tr h="151563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177051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357166"/>
            <a:ext cx="857252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 yourself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Worksheet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live not far from the monument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the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…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алфавит\памятники мценска\1212  Памятник бронепоездам «Илья Муромец» и «Козьма Минин»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2643174" cy="1857363"/>
          </a:xfrm>
          <a:prstGeom prst="rect">
            <a:avLst/>
          </a:prstGeom>
          <a:noFill/>
        </p:spPr>
      </p:pic>
      <p:pic>
        <p:nvPicPr>
          <p:cNvPr id="6" name="Рисунок 5" descr="C:\Users\1\Desktop\алфавит\памятники мценска\катюша.jpe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14290"/>
            <a:ext cx="2786050" cy="1785950"/>
          </a:xfrm>
          <a:prstGeom prst="rect">
            <a:avLst/>
          </a:prstGeom>
          <a:noFill/>
        </p:spPr>
      </p:pic>
      <p:pic>
        <p:nvPicPr>
          <p:cNvPr id="7" name="Рисунок 6" descr="C:\Users\1\Desktop\алфавит\памятники мценска\344 Сквер танкистов-.jpe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786190"/>
            <a:ext cx="2638433" cy="2828932"/>
          </a:xfrm>
          <a:prstGeom prst="rect">
            <a:avLst/>
          </a:prstGeom>
          <a:noFill/>
        </p:spPr>
      </p:pic>
      <p:pic>
        <p:nvPicPr>
          <p:cNvPr id="8" name="Рисунок 7" descr="C:\Users\1\Desktop\алфавит\памятники мценска\0998Аллея Славы (Парк пионеров).jpe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14752"/>
            <a:ext cx="2500330" cy="2928934"/>
          </a:xfrm>
          <a:prstGeom prst="rect">
            <a:avLst/>
          </a:prstGeom>
          <a:noFill/>
        </p:spPr>
      </p:pic>
      <p:pic>
        <p:nvPicPr>
          <p:cNvPr id="9" name="Рисунок 8" descr="http://memory-map.prosv.ru/memorials/00/01/03/8/l/2228.jpe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357694"/>
            <a:ext cx="2928958" cy="1781177"/>
          </a:xfrm>
          <a:prstGeom prst="rect">
            <a:avLst/>
          </a:prstGeom>
          <a:noFill/>
        </p:spPr>
      </p:pic>
      <p:pic>
        <p:nvPicPr>
          <p:cNvPr id="10" name="Рисунок 9" descr="C:\Users\1\Desktop\алфавит\памятники мценска\DrFFOmUBM4g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285728"/>
            <a:ext cx="2776541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5500702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https://www.youtube.com/watch?v=4Ux4Mt2cMGk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975" y="828159"/>
            <a:ext cx="9251950" cy="52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International project «Memory Map»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072206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http://memory-map.prosv.ru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00430" y="2143116"/>
            <a:ext cx="2786082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7"/>
            <a:ext cx="457201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 yourself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Worksheet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928802"/>
          <a:ext cx="5929356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58"/>
                <a:gridCol w="1137958"/>
                <a:gridCol w="1137958"/>
                <a:gridCol w="1257741"/>
                <a:gridCol w="1257741"/>
              </a:tblGrid>
              <a:tr h="151563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1770509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500826" y="5572140"/>
            <a:ext cx="2643174" cy="128586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3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Read the text and fill in the gaps with the appropriate form of the word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victory the Soviet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people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won in the Great Patriotic War cost them very high. More than twenty million Soviet </a:t>
            </a:r>
            <a:r>
              <a:rPr lang="en-US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(person)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were killed. The fascists destroyed and burned about 2000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(city)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towns and 70000 villages.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Now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(great)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national holiday in our country is Victory Day. On the 9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May 1945, our army completely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…(defeat)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German fascists and the Great Patriotic War ended. We’ll never forget our great grandparents who died to defend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…(we)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Motherland.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72396" y="5214950"/>
            <a:ext cx="1571604" cy="164305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victory the Soviet people won in the Great Patriotic War cost them very high. More than twenty million Soviet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people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were killed. The fascists destroyed and burned about 2000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cities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towns and 70000 villages.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Now the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greatest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national holiday in our country is Victory Day. On the 9</a:t>
            </a:r>
            <a:r>
              <a:rPr lang="en-US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May 1945, our army completely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defeated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German fascists and the Great Patriotic War ended. We’ll never forget our great grandparents who died to defend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our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Motherland.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16" y="5429264"/>
            <a:ext cx="2071702" cy="142873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000372"/>
            <a:ext cx="3571868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011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Homework: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write a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cinquain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project «Memory Map»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First Line: Title -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project «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MemoryMap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 Line: Two Adjectives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Third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Verbs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Fourth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Phrase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four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(feeling/attitude to the title)</a:t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Fifth Line: Synonym for the title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869</TotalTime>
  <Words>708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на английском языке «С Днём Победы!» в честь празднования 70-й годовщины Победы  в Великой Отечественной войне 1941–1945 годов!  «Victory Monuments of Mtsensk Land» Bumbak Anastasiya Ivanova Anastasiya 9 «B» form Lyceum №5 Mtsensk, Oryol region Teacher – Zimina T.A.  2015</dc:title>
  <cp:lastModifiedBy>Кузя</cp:lastModifiedBy>
  <cp:revision>115</cp:revision>
  <dcterms:modified xsi:type="dcterms:W3CDTF">2021-05-25T18:52:20Z</dcterms:modified>
</cp:coreProperties>
</file>