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74" r:id="rId4"/>
    <p:sldId id="258" r:id="rId5"/>
    <p:sldId id="275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8" r:id="rId20"/>
    <p:sldId id="272" r:id="rId21"/>
    <p:sldId id="27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6" d="100"/>
          <a:sy n="76" d="100"/>
        </p:scale>
        <p:origin x="-300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B8DF-5477-4A5A-ACE0-335A4CA0845A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A4068-D542-430F-84DD-AB57E8EDBA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1707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A4068-D542-430F-84DD-AB57E8EDBA9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2059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A4068-D542-430F-84DD-AB57E8EDBA99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0368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A4068-D542-430F-84DD-AB57E8EDBA9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4957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A4068-D542-430F-84DD-AB57E8EDBA9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4957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A4068-D542-430F-84DD-AB57E8EDBA9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4957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A4068-D542-430F-84DD-AB57E8EDBA99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0431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A4068-D542-430F-84DD-AB57E8EDBA9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3966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A4068-D542-430F-84DD-AB57E8EDBA9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0250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A4068-D542-430F-84DD-AB57E8EDBA99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2301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A4068-D542-430F-84DD-AB57E8EDBA99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0368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hyperlink" Target="https://www.youtube.com/watch?v=BbP88kJW4GQ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9.gif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hyperlink" Target="valsyi%20-%20na_sopkah_manchjurii_5.mp3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Медитация для начинающих - темы, место, время и техни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63940"/>
            <a:ext cx="435597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Ноты музыкальные -на прозрачном фоне | Ноты, Роспись футболок, Шаблоны  трафарет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4504341" cy="419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1086871">
            <a:off x="63497" y="612726"/>
            <a:ext cx="81306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/>
              <a:t>Музыка здорового тела</a:t>
            </a:r>
          </a:p>
        </p:txBody>
      </p:sp>
    </p:spTree>
    <p:extLst>
      <p:ext uri="{BB962C8B-B14F-4D97-AF65-F5344CB8AC3E}">
        <p14:creationId xmlns:p14="http://schemas.microsoft.com/office/powerpoint/2010/main" xmlns="" val="57618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Зеленый фон, абстракция, многослойный PSD. PSD фон для Фотошопа скачать  быстр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54" y="3657"/>
            <a:ext cx="9171353" cy="68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e19f67d0a0d4c66dc486ae2f81592f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674" y="332656"/>
            <a:ext cx="885698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809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Зеленый фон, абстракция, многослойный PSD. PSD фон для Фотошопа скачать  быстр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54" y="3657"/>
            <a:ext cx="9171353" cy="68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Читать книгу Путешествие в страну музыкальных звуков (Маргарита Покровская)  онлайн бесплатно на Book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67" y="13525"/>
            <a:ext cx="3895725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64613" y="476672"/>
            <a:ext cx="46805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cs typeface="Aharoni" pitchFamily="2" charset="-79"/>
              </a:rPr>
              <a:t>Питьевой </a:t>
            </a:r>
            <a:r>
              <a:rPr lang="ru-RU" sz="2800" b="1" dirty="0">
                <a:solidFill>
                  <a:srgbClr val="FF0000"/>
                </a:solidFill>
                <a:cs typeface="Aharoni" pitchFamily="2" charset="-79"/>
              </a:rPr>
              <a:t>режим школьника</a:t>
            </a:r>
            <a:r>
              <a:rPr lang="ru-RU" sz="2800" dirty="0">
                <a:cs typeface="Aharoni" pitchFamily="2" charset="-79"/>
              </a:rPr>
              <a:t> </a:t>
            </a:r>
            <a:endParaRPr lang="ru-RU" sz="2800" dirty="0" smtClean="0">
              <a:cs typeface="Aharoni" pitchFamily="2" charset="-79"/>
            </a:endParaRPr>
          </a:p>
          <a:p>
            <a:pPr algn="ctr"/>
            <a:r>
              <a:rPr lang="ru-RU" sz="2800" dirty="0" smtClean="0">
                <a:cs typeface="Aharoni" pitchFamily="2" charset="-79"/>
              </a:rPr>
              <a:t>начальных </a:t>
            </a:r>
            <a:r>
              <a:rPr lang="ru-RU" sz="2800" dirty="0">
                <a:cs typeface="Aharoni" pitchFamily="2" charset="-79"/>
              </a:rPr>
              <a:t>классов (7-10 лет) предполагает употребление от 1,5 до 2 литров в день. </a:t>
            </a:r>
            <a:endParaRPr lang="ru-RU" sz="2800" b="1" dirty="0">
              <a:solidFill>
                <a:srgbClr val="FF0000"/>
              </a:solidFill>
              <a:cs typeface="Aharoni" pitchFamily="2" charset="-79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5008" y="5657671"/>
            <a:ext cx="91139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Старайтесь пить много чистой воды, а не сладких напитков. 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076" name="Picture 4" descr="Стакан воды PNG изображения скачать бесплатн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6988" y="2060848"/>
            <a:ext cx="4067491" cy="372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5682" y="3128469"/>
            <a:ext cx="77768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cs typeface="Aharoni" pitchFamily="2" charset="-79"/>
              </a:rPr>
              <a:t>Интересные факты о воде в организме человека</a:t>
            </a:r>
          </a:p>
          <a:p>
            <a:r>
              <a:rPr lang="ru-RU" sz="2000" dirty="0" smtClean="0">
                <a:cs typeface="Aharoni" pitchFamily="2" charset="-79"/>
              </a:rPr>
              <a:t>Вода предотвращает многие болезни.</a:t>
            </a:r>
          </a:p>
          <a:p>
            <a:r>
              <a:rPr lang="ru-RU" sz="2000" dirty="0" smtClean="0">
                <a:cs typeface="Aharoni" pitchFamily="2" charset="-79"/>
              </a:rPr>
              <a:t>С</a:t>
            </a:r>
            <a:r>
              <a:rPr lang="ru-RU" sz="2000" dirty="0">
                <a:cs typeface="Aharoni" pitchFamily="2" charset="-79"/>
              </a:rPr>
              <a:t> водой мы меньше капризничаем. </a:t>
            </a:r>
            <a:r>
              <a:rPr lang="ru-RU" sz="2000" dirty="0" smtClean="0">
                <a:cs typeface="Aharoni" pitchFamily="2" charset="-79"/>
              </a:rPr>
              <a:t>Выбирая</a:t>
            </a:r>
            <a:r>
              <a:rPr lang="ru-RU" sz="2000" dirty="0">
                <a:cs typeface="Aharoni" pitchFamily="2" charset="-79"/>
              </a:rPr>
              <a:t> воду, мы становимся выносливее</a:t>
            </a:r>
            <a:r>
              <a:rPr lang="ru-RU" sz="2000" dirty="0" smtClean="0">
                <a:cs typeface="Aharoni" pitchFamily="2" charset="-79"/>
              </a:rPr>
              <a:t>.</a:t>
            </a:r>
            <a:endParaRPr lang="ru-RU" sz="2000" dirty="0">
              <a:cs typeface="Aharoni" pitchFamily="2" charset="-79"/>
            </a:endParaRPr>
          </a:p>
          <a:p>
            <a:r>
              <a:rPr lang="ru-RU" sz="2000" dirty="0">
                <a:cs typeface="Aharoni" pitchFamily="2" charset="-79"/>
              </a:rPr>
              <a:t>Вода помогает держать наше тело в тонусе. </a:t>
            </a:r>
            <a:r>
              <a:rPr lang="ru-RU" sz="2000" dirty="0" smtClean="0">
                <a:cs typeface="Aharoni" pitchFamily="2" charset="-79"/>
              </a:rPr>
              <a:t>Вода </a:t>
            </a:r>
            <a:r>
              <a:rPr lang="ru-RU" sz="2000" dirty="0">
                <a:cs typeface="Aharoni" pitchFamily="2" charset="-79"/>
              </a:rPr>
              <a:t>снижает боли в суставах. </a:t>
            </a:r>
            <a:endParaRPr lang="ru-RU" sz="2000" dirty="0" smtClean="0">
              <a:cs typeface="Aharoni" pitchFamily="2" charset="-79"/>
            </a:endParaRPr>
          </a:p>
          <a:p>
            <a:r>
              <a:rPr lang="ru-RU" sz="2000" dirty="0" smtClean="0">
                <a:cs typeface="Aharoni" pitchFamily="2" charset="-79"/>
              </a:rPr>
              <a:t>Вода помогает нашему</a:t>
            </a:r>
            <a:r>
              <a:rPr lang="ru-RU" sz="2000" dirty="0">
                <a:cs typeface="Aharoni" pitchFamily="2" charset="-79"/>
              </a:rPr>
              <a:t> организму вымывать </a:t>
            </a:r>
            <a:r>
              <a:rPr lang="ru-RU" sz="2000" dirty="0" smtClean="0">
                <a:cs typeface="Aharoni" pitchFamily="2" charset="-79"/>
              </a:rPr>
              <a:t>вредоносные </a:t>
            </a:r>
            <a:r>
              <a:rPr lang="ru-RU" sz="2000" dirty="0">
                <a:cs typeface="Aharoni" pitchFamily="2" charset="-79"/>
              </a:rPr>
              <a:t>бактерии</a:t>
            </a:r>
            <a:r>
              <a:rPr lang="ru-RU" sz="2000" dirty="0" smtClean="0">
                <a:cs typeface="Aharoni" pitchFamily="2" charset="-79"/>
              </a:rPr>
              <a:t>.</a:t>
            </a:r>
            <a:endParaRPr lang="ru-RU" sz="2000" dirty="0">
              <a:cs typeface="Aharoni" pitchFamily="2" charset="-79"/>
            </a:endParaRPr>
          </a:p>
          <a:p>
            <a:r>
              <a:rPr lang="ru-RU" sz="2000" dirty="0">
                <a:cs typeface="Aharoni" pitchFamily="2" charset="-79"/>
              </a:rPr>
              <a:t>Вода помогает нам предотвращать головные боли.</a:t>
            </a:r>
          </a:p>
        </p:txBody>
      </p:sp>
    </p:spTree>
    <p:extLst>
      <p:ext uri="{BB962C8B-B14F-4D97-AF65-F5344CB8AC3E}">
        <p14:creationId xmlns:p14="http://schemas.microsoft.com/office/powerpoint/2010/main" xmlns="" val="400124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Зеленый фон, абстракция, многослойный PSD. PSD фон для Фотошопа скачать  быстр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54" y="3657"/>
            <a:ext cx="9171353" cy="68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Читать книгу Путешествие в страну музыкальных звуков (Маргарита Покровская)  онлайн бесплатно на Book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60" y="0"/>
            <a:ext cx="37052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75856" y="2700528"/>
            <a:ext cx="29915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00B050"/>
                </a:solidFill>
              </a:rPr>
              <a:t>ДВИЖЕНИЕ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760" y="3356992"/>
            <a:ext cx="91576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cs typeface="Aharoni" pitchFamily="2" charset="-79"/>
              </a:rPr>
              <a:t>П</a:t>
            </a:r>
            <a:r>
              <a:rPr lang="ru-RU" sz="2800" dirty="0" smtClean="0">
                <a:cs typeface="Aharoni" pitchFamily="2" charset="-79"/>
              </a:rPr>
              <a:t>равильная </a:t>
            </a:r>
            <a:r>
              <a:rPr lang="ru-RU" sz="2800" dirty="0">
                <a:cs typeface="Aharoni" pitchFamily="2" charset="-79"/>
              </a:rPr>
              <a:t>организация режима дня </a:t>
            </a:r>
            <a:r>
              <a:rPr lang="ru-RU" sz="2800" dirty="0" smtClean="0">
                <a:cs typeface="Aharoni" pitchFamily="2" charset="-79"/>
              </a:rPr>
              <a:t>способствует </a:t>
            </a:r>
            <a:r>
              <a:rPr lang="ru-RU" sz="2800" dirty="0">
                <a:cs typeface="Aharoni" pitchFamily="2" charset="-79"/>
              </a:rPr>
              <a:t>не только хорошей работоспособности, успешному усвоению учебного материала, но и </a:t>
            </a:r>
            <a:r>
              <a:rPr lang="ru-RU" sz="2800" dirty="0" smtClean="0">
                <a:cs typeface="Aharoni" pitchFamily="2" charset="-79"/>
              </a:rPr>
              <a:t>вырабатывает потребность </a:t>
            </a:r>
            <a:r>
              <a:rPr lang="ru-RU" sz="2800" dirty="0">
                <a:cs typeface="Aharoni" pitchFamily="2" charset="-79"/>
              </a:rPr>
              <a:t>в </a:t>
            </a:r>
            <a:r>
              <a:rPr lang="ru-RU" sz="2800" dirty="0" smtClean="0">
                <a:cs typeface="Aharoni" pitchFamily="2" charset="-79"/>
              </a:rPr>
              <a:t> </a:t>
            </a:r>
            <a:r>
              <a:rPr lang="ru-RU" sz="2800" dirty="0">
                <a:cs typeface="Aharoni" pitchFamily="2" charset="-79"/>
              </a:rPr>
              <a:t>активном образе жизни, что благоприятно сказывается </a:t>
            </a:r>
            <a:r>
              <a:rPr lang="ru-RU" sz="2800" dirty="0" smtClean="0">
                <a:cs typeface="Aharoni" pitchFamily="2" charset="-79"/>
              </a:rPr>
              <a:t>на </a:t>
            </a:r>
            <a:r>
              <a:rPr lang="ru-RU" sz="2800" dirty="0">
                <a:cs typeface="Aharoni" pitchFamily="2" charset="-79"/>
              </a:rPr>
              <a:t>дальнейшей успешной </a:t>
            </a:r>
            <a:r>
              <a:rPr lang="ru-RU" sz="2800" dirty="0" smtClean="0">
                <a:cs typeface="Aharoni" pitchFamily="2" charset="-79"/>
              </a:rPr>
              <a:t>жизнедеятельности.</a:t>
            </a:r>
            <a:endParaRPr lang="ru-RU" sz="2800" dirty="0">
              <a:cs typeface="Aharoni" pitchFamily="2" charset="-79"/>
            </a:endParaRPr>
          </a:p>
        </p:txBody>
      </p:sp>
      <p:pic>
        <p:nvPicPr>
          <p:cNvPr id="5122" name="Picture 2" descr="Фотоальбо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8984" y="548681"/>
            <a:ext cx="5428897" cy="211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7503" y="5445224"/>
            <a:ext cx="903649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200" b="1" i="1" dirty="0" smtClean="0">
                <a:solidFill>
                  <a:srgbClr val="00B050"/>
                </a:solidFill>
                <a:cs typeface="Aharoni" pitchFamily="2" charset="-79"/>
              </a:rPr>
              <a:t>«</a:t>
            </a:r>
            <a:r>
              <a:rPr lang="ru-RU" sz="3200" b="1" i="1" dirty="0">
                <a:solidFill>
                  <a:srgbClr val="00B050"/>
                </a:solidFill>
                <a:cs typeface="Aharoni" pitchFamily="2" charset="-79"/>
              </a:rPr>
              <a:t>Здоровый человек есть самое драгоценное произведение природы</a:t>
            </a:r>
            <a:r>
              <a:rPr lang="ru-RU" sz="3200" b="1" i="1" dirty="0" smtClean="0">
                <a:solidFill>
                  <a:srgbClr val="00B050"/>
                </a:solidFill>
                <a:cs typeface="Aharoni" pitchFamily="2" charset="-79"/>
              </a:rPr>
              <a:t>»</a:t>
            </a:r>
          </a:p>
          <a:p>
            <a:pPr algn="r" fontAlgn="base"/>
            <a:r>
              <a:rPr lang="ru-RU" sz="2400" b="1" dirty="0" smtClean="0">
                <a:solidFill>
                  <a:srgbClr val="00B050"/>
                </a:solidFill>
                <a:cs typeface="Aharoni" pitchFamily="2" charset="-79"/>
              </a:rPr>
              <a:t> </a:t>
            </a:r>
            <a:r>
              <a:rPr lang="ru-RU" sz="2400" b="1" dirty="0">
                <a:solidFill>
                  <a:srgbClr val="00B050"/>
                </a:solidFill>
                <a:cs typeface="Aharoni" pitchFamily="2" charset="-79"/>
              </a:rPr>
              <a:t>Томас </a:t>
            </a:r>
            <a:r>
              <a:rPr lang="ru-RU" sz="2400" b="1" dirty="0" err="1">
                <a:solidFill>
                  <a:srgbClr val="00B050"/>
                </a:solidFill>
                <a:cs typeface="Aharoni" pitchFamily="2" charset="-79"/>
              </a:rPr>
              <a:t>Карлейль</a:t>
            </a:r>
            <a:endParaRPr lang="ru-RU" sz="2400" b="1" dirty="0">
              <a:solidFill>
                <a:srgbClr val="00B050"/>
              </a:solidFill>
              <a:cs typeface="Aharoni" pitchFamily="2" charset="-79"/>
            </a:endParaRPr>
          </a:p>
          <a:p>
            <a:pPr fontAlgn="base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8181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Зеленый фон, абстракция, многослойный PSD. PSD фон для Фотошопа скачать  быстр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54" y="3657"/>
            <a:ext cx="9171353" cy="68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260648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00B050"/>
                </a:solidFill>
              </a:rPr>
              <a:t>Придумай свой комплекс упражнений в домашних условиях.</a:t>
            </a:r>
          </a:p>
        </p:txBody>
      </p:sp>
      <p:sp>
        <p:nvSpPr>
          <p:cNvPr id="6" name="AutoShape 2" descr="Гифки с очаровательным Тоторо на тренировке | DiddlyB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Гифки с очаровательным Тоторо на тренировке | DiddlyBo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Гифки с очаровательным Тоторо на тренировке | DiddlyBo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7" name="Picture 7" descr="D:\7d02a44acfbdb789e2f72aa7097eba8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60977"/>
            <a:ext cx="475252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181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Зеленый фон, абстракция, многослойный PSD. PSD фон для Фотошопа скачать  быстр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54" y="3657"/>
            <a:ext cx="9171353" cy="68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Читать книгу Путешествие в страну музыкальных звуков (Маргарита Покровская)  онлайн бесплатно на Book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149"/>
            <a:ext cx="4378810" cy="298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48064" y="1001167"/>
            <a:ext cx="19935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7030A0"/>
                </a:solidFill>
              </a:rPr>
              <a:t>ОТДЫХ</a:t>
            </a:r>
            <a:r>
              <a:rPr lang="ru-RU" dirty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6257" y="3045313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3200" b="1" dirty="0">
                <a:solidFill>
                  <a:srgbClr val="7030A0"/>
                </a:solidFill>
              </a:rPr>
              <a:t>Сон необходим для хорошего самочувствия, он укрепляет иммунную систему, снижает риск  заболеваний, укрепляет память и поднимает настроение.</a:t>
            </a:r>
          </a:p>
        </p:txBody>
      </p:sp>
      <p:sp>
        <p:nvSpPr>
          <p:cNvPr id="7" name="AutoShape 4" descr="Гифки-школьник-ранец-сон-4680107 GIF | Gfyc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 descr="D:\AgitatedWaryAmurminnow-size_restricte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8257" y="2418796"/>
            <a:ext cx="4103361" cy="295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181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Зеленый фон, абстракция, многослойный PSD. PSD фон для Фотошопа скачать  быстр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54" y="3657"/>
            <a:ext cx="9171353" cy="68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bookz.ru/authors/margarita-pokrovskaa/pute6est_430/i_0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0525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94527" y="430679"/>
            <a:ext cx="3823419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</a:rPr>
              <a:t>ГИГИЕНА </a:t>
            </a:r>
          </a:p>
          <a:p>
            <a:pPr algn="ctr"/>
            <a:r>
              <a:rPr lang="ru-RU" sz="4400" b="1" dirty="0" smtClean="0">
                <a:solidFill>
                  <a:srgbClr val="FFFF00"/>
                </a:solidFill>
              </a:rPr>
              <a:t>И </a:t>
            </a:r>
          </a:p>
          <a:p>
            <a:pPr algn="ctr"/>
            <a:r>
              <a:rPr lang="ru-RU" sz="4400" b="1" dirty="0" smtClean="0">
                <a:solidFill>
                  <a:srgbClr val="FFFF00"/>
                </a:solidFill>
              </a:rPr>
              <a:t>ЗАКАЛИВАНИЕ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7171" name="Picture 3" descr="D:\image_86130916191851706825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7" y="2990096"/>
            <a:ext cx="3989823" cy="31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888" y="2800351"/>
            <a:ext cx="498515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cs typeface="Aharoni" pitchFamily="2" charset="-79"/>
              </a:rPr>
              <a:t>Нужно мыться непременно,</a:t>
            </a:r>
          </a:p>
          <a:p>
            <a:r>
              <a:rPr lang="ru-RU" sz="2800" b="1" dirty="0">
                <a:cs typeface="Aharoni" pitchFamily="2" charset="-79"/>
              </a:rPr>
              <a:t> Мыться вечером и днем —</a:t>
            </a:r>
          </a:p>
          <a:p>
            <a:r>
              <a:rPr lang="ru-RU" sz="2800" b="1" dirty="0">
                <a:cs typeface="Aharoni" pitchFamily="2" charset="-79"/>
              </a:rPr>
              <a:t>Перед каждою </a:t>
            </a:r>
            <a:r>
              <a:rPr lang="ru-RU" sz="2800" b="1" dirty="0" err="1">
                <a:cs typeface="Aharoni" pitchFamily="2" charset="-79"/>
              </a:rPr>
              <a:t>едою</a:t>
            </a:r>
            <a:r>
              <a:rPr lang="ru-RU" sz="2800" b="1" dirty="0">
                <a:cs typeface="Aharoni" pitchFamily="2" charset="-79"/>
              </a:rPr>
              <a:t>,</a:t>
            </a:r>
          </a:p>
          <a:p>
            <a:r>
              <a:rPr lang="ru-RU" sz="2800" b="1" dirty="0">
                <a:cs typeface="Aharoni" pitchFamily="2" charset="-79"/>
              </a:rPr>
              <a:t>После сна и перед сном!</a:t>
            </a:r>
          </a:p>
          <a:p>
            <a:r>
              <a:rPr lang="ru-RU" sz="2800" b="1" dirty="0">
                <a:cs typeface="Aharoni" pitchFamily="2" charset="-79"/>
              </a:rPr>
              <a:t> Тритесь губкой и мочалкой!</a:t>
            </a:r>
          </a:p>
          <a:p>
            <a:r>
              <a:rPr lang="ru-RU" sz="2800" b="1" dirty="0">
                <a:cs typeface="Aharoni" pitchFamily="2" charset="-79"/>
              </a:rPr>
              <a:t>Потерпите — не беда!</a:t>
            </a:r>
          </a:p>
          <a:p>
            <a:r>
              <a:rPr lang="ru-RU" sz="2800" b="1" dirty="0">
                <a:cs typeface="Aharoni" pitchFamily="2" charset="-79"/>
              </a:rPr>
              <a:t>И чернила, и варенье</a:t>
            </a:r>
          </a:p>
          <a:p>
            <a:r>
              <a:rPr lang="ru-RU" sz="2800" b="1" dirty="0">
                <a:cs typeface="Aharoni" pitchFamily="2" charset="-79"/>
              </a:rPr>
              <a:t>Смоют мыло и вода.</a:t>
            </a:r>
          </a:p>
        </p:txBody>
      </p:sp>
    </p:spTree>
    <p:extLst>
      <p:ext uri="{BB962C8B-B14F-4D97-AF65-F5344CB8AC3E}">
        <p14:creationId xmlns:p14="http://schemas.microsoft.com/office/powerpoint/2010/main" xmlns="" val="68181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Зеленый фон, абстракция, многослойный PSD. PSD фон для Фотошопа скачать  быстро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464" y="-51"/>
            <a:ext cx="9171353" cy="68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bookz.ru/authors/margarita-pokrovskaa/pute6est_430/i_01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54" y="60952"/>
            <a:ext cx="3895725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57294" y="823220"/>
            <a:ext cx="310662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</a:rPr>
              <a:t>ХОРОШЕЕ </a:t>
            </a:r>
            <a:endParaRPr lang="ru-RU" sz="40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НАСТРОЕНИЕ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" y="3430828"/>
            <a:ext cx="651621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cs typeface="Aharoni" pitchFamily="2" charset="-79"/>
              </a:rPr>
              <a:t>«Мир </a:t>
            </a:r>
            <a:r>
              <a:rPr lang="ru-RU" sz="2800" dirty="0">
                <a:cs typeface="Aharoni" pitchFamily="2" charset="-79"/>
              </a:rPr>
              <a:t>принадлежит тому, кто ему </a:t>
            </a:r>
            <a:r>
              <a:rPr lang="ru-RU" sz="2800" dirty="0" smtClean="0">
                <a:cs typeface="Aharoni" pitchFamily="2" charset="-79"/>
              </a:rPr>
              <a:t>рад».</a:t>
            </a:r>
          </a:p>
          <a:p>
            <a:endParaRPr lang="ru-RU" sz="2800" dirty="0">
              <a:cs typeface="Aharoni" pitchFamily="2" charset="-79"/>
            </a:endParaRPr>
          </a:p>
          <a:p>
            <a:r>
              <a:rPr lang="ru-RU" sz="2800" dirty="0" smtClean="0">
                <a:cs typeface="Aharoni" pitchFamily="2" charset="-79"/>
              </a:rPr>
              <a:t>«Чтобы </a:t>
            </a:r>
            <a:r>
              <a:rPr lang="ru-RU" sz="2800" dirty="0">
                <a:cs typeface="Aharoni" pitchFamily="2" charset="-79"/>
              </a:rPr>
              <a:t>жить и радоваться нужно всего две вещи: во-первых жить, а во-вторых, </a:t>
            </a:r>
            <a:r>
              <a:rPr lang="ru-RU" sz="2800" dirty="0" smtClean="0">
                <a:cs typeface="Aharoni" pitchFamily="2" charset="-79"/>
              </a:rPr>
              <a:t>радоваться».</a:t>
            </a:r>
          </a:p>
          <a:p>
            <a:endParaRPr lang="ru-RU" sz="2800" dirty="0">
              <a:cs typeface="Aharoni" pitchFamily="2" charset="-79"/>
            </a:endParaRPr>
          </a:p>
          <a:p>
            <a:r>
              <a:rPr lang="ru-RU" sz="2800" dirty="0" smtClean="0">
                <a:cs typeface="Aharoni" pitchFamily="2" charset="-79"/>
              </a:rPr>
              <a:t>«Как </a:t>
            </a:r>
            <a:r>
              <a:rPr lang="ru-RU" sz="2800" dirty="0">
                <a:cs typeface="Aharoni" pitchFamily="2" charset="-79"/>
              </a:rPr>
              <a:t>же хорошо, когда всё хорошо</a:t>
            </a:r>
            <a:r>
              <a:rPr lang="ru-RU" sz="2800" dirty="0" smtClean="0">
                <a:cs typeface="Aharoni" pitchFamily="2" charset="-79"/>
              </a:rPr>
              <a:t>!»</a:t>
            </a:r>
            <a:endParaRPr lang="ru-RU" sz="2800" dirty="0">
              <a:cs typeface="Aharoni" pitchFamily="2" charset="-79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857169"/>
            <a:ext cx="47933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0070C0"/>
                </a:solidFill>
              </a:rPr>
              <a:t>Подумай над словами:</a:t>
            </a:r>
          </a:p>
        </p:txBody>
      </p:sp>
      <p:sp>
        <p:nvSpPr>
          <p:cNvPr id="8" name="AutoShape 2" descr="ХОРОШЕГО НАСТРОЕНИЯ! | Милые открытки, Анимация, Милые рисунки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0604" y="2133617"/>
            <a:ext cx="2925892" cy="4405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8181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Зеленый фон, абстракция, многослойный PSD. PSD фон для Фотошопа скачать  быстро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54" y="3657"/>
            <a:ext cx="9171353" cy="68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bookz.ru/authors/margarita-pokrovskaa/pute6est_430/i_0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54" y="87177"/>
            <a:ext cx="389572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36096" y="887902"/>
            <a:ext cx="221887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rgbClr val="00B050"/>
                </a:solidFill>
              </a:rPr>
              <a:t>РЕЖИМ </a:t>
            </a:r>
            <a:endParaRPr lang="ru-RU" sz="4400" b="1" dirty="0" smtClean="0">
              <a:solidFill>
                <a:srgbClr val="00B050"/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00B050"/>
                </a:solidFill>
              </a:rPr>
              <a:t>ДНЯ</a:t>
            </a:r>
            <a:endParaRPr lang="ru-RU" sz="4400" b="1" dirty="0">
              <a:solidFill>
                <a:srgbClr val="00B050"/>
              </a:solidFill>
            </a:endParaRPr>
          </a:p>
        </p:txBody>
      </p:sp>
      <p:pic>
        <p:nvPicPr>
          <p:cNvPr id="7" name="Picture 4" descr="https://ds05.infourok.ru/uploads/ex/0df2/00040591-4b326c82/2/img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57581" y="2696235"/>
            <a:ext cx="5547699" cy="416077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74344" y="3899459"/>
            <a:ext cx="265867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>
                <a:solidFill>
                  <a:srgbClr val="00B050"/>
                </a:solidFill>
              </a:rPr>
              <a:t>Расскажи </a:t>
            </a:r>
            <a:endParaRPr lang="ru-RU" sz="3600" b="1" i="1" dirty="0" smtClean="0">
              <a:solidFill>
                <a:srgbClr val="00B05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00B050"/>
                </a:solidFill>
              </a:rPr>
              <a:t>о </a:t>
            </a:r>
            <a:r>
              <a:rPr lang="ru-RU" sz="3600" b="1" i="1" dirty="0">
                <a:solidFill>
                  <a:srgbClr val="00B050"/>
                </a:solidFill>
              </a:rPr>
              <a:t>своем </a:t>
            </a:r>
            <a:endParaRPr lang="ru-RU" sz="3600" b="1" i="1" dirty="0" smtClean="0">
              <a:solidFill>
                <a:srgbClr val="00B05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00B050"/>
                </a:solidFill>
              </a:rPr>
              <a:t>режиме </a:t>
            </a:r>
            <a:r>
              <a:rPr lang="ru-RU" sz="3600" b="1" i="1" dirty="0">
                <a:solidFill>
                  <a:srgbClr val="00B050"/>
                </a:solidFill>
              </a:rPr>
              <a:t>дня</a:t>
            </a:r>
          </a:p>
        </p:txBody>
      </p:sp>
    </p:spTree>
    <p:extLst>
      <p:ext uri="{BB962C8B-B14F-4D97-AF65-F5344CB8AC3E}">
        <p14:creationId xmlns:p14="http://schemas.microsoft.com/office/powerpoint/2010/main" xmlns="" val="68181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Зеленый фон, абстракция, многослойный PSD. PSD фон для Фотошопа скачать  быстро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54" y="3657"/>
            <a:ext cx="9171353" cy="68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61085" y="332656"/>
            <a:ext cx="43944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/>
              <a:t>Ответь на вопросы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196752"/>
            <a:ext cx="72613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/>
              <a:t>Она является залогом </a:t>
            </a:r>
            <a:r>
              <a:rPr lang="ru-RU" sz="4000" dirty="0" smtClean="0"/>
              <a:t>здоровья</a:t>
            </a:r>
            <a:endParaRPr lang="ru-RU" sz="4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380312" y="1852879"/>
            <a:ext cx="1130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rgbClr val="C00000"/>
                </a:solidFill>
              </a:rPr>
              <a:t>Чистота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2202356"/>
            <a:ext cx="70164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/>
              <a:t>Его не купишь ни за какие </a:t>
            </a:r>
            <a:r>
              <a:rPr lang="ru-RU" sz="3600" dirty="0" smtClean="0"/>
              <a:t>деньги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481922" y="2875002"/>
            <a:ext cx="1120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Здоровье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43195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Как называется любое массовое заболевание людей?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512867" y="4324508"/>
            <a:ext cx="1165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rgbClr val="C00000"/>
                </a:solidFill>
              </a:rPr>
              <a:t>Эпидемия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693840"/>
            <a:ext cx="87376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Рациональное распределение времени в течение суток – это…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5905642"/>
            <a:ext cx="91721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/>
              <a:t>Тренировка организма холодом </a:t>
            </a:r>
            <a:r>
              <a:rPr lang="ru-RU" sz="3600" dirty="0" smtClean="0"/>
              <a:t>называется…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63837" y="5524837"/>
            <a:ext cx="863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rgbClr val="C00000"/>
                </a:solidFill>
              </a:rPr>
              <a:t>Режим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512867" y="6479439"/>
            <a:ext cx="1450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rgbClr val="C00000"/>
                </a:solidFill>
              </a:rPr>
              <a:t>Закаливание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8181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Зеленый фон, абстракция, многослойный PSD. PSD фон для Фотошопа скачать  быстро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54" y="3657"/>
            <a:ext cx="9171353" cy="68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203076" y="476672"/>
            <a:ext cx="67104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7030A0"/>
                </a:solidFill>
                <a:cs typeface="Aharoni" pitchFamily="2" charset="-79"/>
              </a:rPr>
              <a:t>Актуализация знаний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757736" y="1566316"/>
            <a:ext cx="5601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https://www.youtube.com/watch?v=BbP88kJW4GQ</a:t>
            </a:r>
            <a:r>
              <a:rPr lang="ru-RU" dirty="0"/>
              <a:t> </a:t>
            </a:r>
          </a:p>
        </p:txBody>
      </p:sp>
      <p:pic>
        <p:nvPicPr>
          <p:cNvPr id="7172" name="Picture 4" descr="Учащимся. УО &quot;Кореличский государственный строительный профессиональный  лицей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6258" y="2029020"/>
            <a:ext cx="5724128" cy="429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408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Зеленый фон, абстракция, многослойный PSD. PSD фон для Фотошопа скачать  быстро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54" y="3657"/>
            <a:ext cx="9171353" cy="68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7355" y="262476"/>
            <a:ext cx="9171353" cy="649408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Презентация 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 здорового тела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ctr"/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Номинация – здоровьесберегающее воспитание</a:t>
            </a:r>
          </a:p>
          <a:p>
            <a:pPr algn="ctr"/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Кириченко Лаура Александровна, </a:t>
            </a: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</a:t>
            </a: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«Муниципальное бюджетное общеобразовательное учреждение </a:t>
            </a: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«Гимназия № 2» г. Инты</a:t>
            </a:r>
          </a:p>
          <a:p>
            <a:pPr algn="ctr"/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Инта, 2020 год</a:t>
            </a:r>
          </a:p>
        </p:txBody>
      </p:sp>
    </p:spTree>
    <p:extLst>
      <p:ext uri="{BB962C8B-B14F-4D97-AF65-F5344CB8AC3E}">
        <p14:creationId xmlns:p14="http://schemas.microsoft.com/office/powerpoint/2010/main" xmlns="" val="174833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Зеленый фон, абстракция, многослойный PSD. PSD фон для Фотошопа скачать  быстр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54" y="3657"/>
            <a:ext cx="9171353" cy="68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332656"/>
            <a:ext cx="8892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Создавайте 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музыку своего здоровья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заражайте окружающих мелодией хорошего настроения!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42" name="Picture 2" descr="D:\image_86101116200023869559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71648"/>
            <a:ext cx="6552728" cy="39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181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Зеленый фон, абстракция, многослойный PSD. PSD фон для Фотошопа скачать  быстр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54" y="3657"/>
            <a:ext cx="9171353" cy="68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959" y="1340768"/>
            <a:ext cx="914399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Источники:</a:t>
            </a:r>
          </a:p>
          <a:p>
            <a:r>
              <a:rPr lang="ru-RU" sz="3200" dirty="0"/>
              <a:t>Государственное учреждение Республики Коми «Республиканский Центр психолого-педагогической, медицинской и социальной помощи</a:t>
            </a:r>
            <a:r>
              <a:rPr lang="ru-RU" sz="3200" dirty="0" smtClean="0"/>
              <a:t>». Курс </a:t>
            </a:r>
            <a:r>
              <a:rPr lang="ru-RU" sz="3200" dirty="0"/>
              <a:t>«Родительская академия»</a:t>
            </a:r>
          </a:p>
          <a:p>
            <a:r>
              <a:rPr lang="ru-RU" sz="3200" dirty="0"/>
              <a:t>Ю.Б. </a:t>
            </a:r>
            <a:r>
              <a:rPr lang="ru-RU" sz="3200" dirty="0" err="1"/>
              <a:t>Тарнавский</a:t>
            </a:r>
            <a:r>
              <a:rPr lang="ru-RU" sz="3200" dirty="0"/>
              <a:t> «Искусство быть здоровым»</a:t>
            </a:r>
          </a:p>
          <a:p>
            <a:r>
              <a:rPr lang="ru-RU" sz="3200" dirty="0"/>
              <a:t>Д. Лихачёв «Письма о добром и прекрасном».</a:t>
            </a:r>
          </a:p>
        </p:txBody>
      </p:sp>
    </p:spTree>
    <p:extLst>
      <p:ext uri="{BB962C8B-B14F-4D97-AF65-F5344CB8AC3E}">
        <p14:creationId xmlns:p14="http://schemas.microsoft.com/office/powerpoint/2010/main" xmlns="" val="68181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Зеленый фон, абстракция, многослойный PSD. PSD фон для Фотошопа скачать  быстро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54" y="3657"/>
            <a:ext cx="9171353" cy="68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7355" y="1412776"/>
            <a:ext cx="9171353" cy="40318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Презентация 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 здорового тела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</a:t>
            </a: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посвященная Всемирному дню иммунитета </a:t>
            </a: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 марта)</a:t>
            </a:r>
          </a:p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ля учащихся</a:t>
            </a:r>
          </a:p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ачального общего образования</a:t>
            </a:r>
          </a:p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целью формирования ценностного отношения</a:t>
            </a:r>
          </a:p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здоровому образу жизни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601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Зеленый фон, абстракция, многослойный PSD. PSD фон для Фотошопа скачать  быстр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54" y="3657"/>
            <a:ext cx="9171353" cy="68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 марта – Всемирный день иммунитета — &quot;Нижневартовская окружная больница №2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8544949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210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Зеленый фон, абстракция, многослойный PSD. PSD фон для Фотошопа скачать  быстро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54" y="3657"/>
            <a:ext cx="9171353" cy="68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ГБУЗ РБ СП г. Стерлитамак » 1 марта – Всемирный день иммуните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964" y="334484"/>
            <a:ext cx="8758716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419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Зеленый фон, абстракция, многослойный PSD. PSD фон для Фотошопа скачать  быстро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54" y="3657"/>
            <a:ext cx="9171353" cy="68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" y="58847"/>
            <a:ext cx="91439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Представьте, что наше здоровье – это ноты на нотном стане нашей жизни</a:t>
            </a:r>
            <a:r>
              <a:rPr lang="ru-RU" sz="3200" b="1" dirty="0" smtClean="0"/>
              <a:t>.</a:t>
            </a:r>
          </a:p>
          <a:p>
            <a:endParaRPr lang="ru-RU" sz="3200" b="1" dirty="0" smtClean="0"/>
          </a:p>
          <a:p>
            <a:r>
              <a:rPr lang="ru-RU" sz="3200" b="1" i="1" dirty="0" smtClean="0"/>
              <a:t>Вспомните, сколько всего нот? Назовите их.</a:t>
            </a:r>
            <a:endParaRPr lang="ru-RU" sz="3200" b="1" i="1" dirty="0"/>
          </a:p>
        </p:txBody>
      </p:sp>
      <p:pic>
        <p:nvPicPr>
          <p:cNvPr id="4098" name="Picture 2" descr="Картинки для детей нотки (22 фото) • Прикольные картинки и юмор | Уроки  музыки, Ноты, Ноты для скрип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992" y="2155052"/>
            <a:ext cx="8860011" cy="418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073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valsyi - na_sopkah_manchjurii_5.mp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1816968" cy="1816968"/>
          </a:xfrm>
        </p:spPr>
      </p:pic>
      <p:pic>
        <p:nvPicPr>
          <p:cNvPr id="4" name="Picture 2" descr="Зеленый фон, абстракция, многослойный PSD. PSD фон для Фотошопа скачать  быстро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54" y="3657"/>
            <a:ext cx="9171353" cy="68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3647" y="836711"/>
            <a:ext cx="905035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70C0"/>
              </a:solidFill>
            </a:endParaRPr>
          </a:p>
          <a:p>
            <a:pPr algn="just"/>
            <a:r>
              <a:rPr lang="ru-RU" sz="2800" b="1" dirty="0"/>
              <a:t>Также и со </a:t>
            </a:r>
            <a:r>
              <a:rPr lang="ru-RU" sz="2800" b="1" dirty="0" smtClean="0"/>
              <a:t>здоровьем: если </a:t>
            </a:r>
            <a:r>
              <a:rPr lang="ru-RU" sz="2800" b="1" dirty="0"/>
              <a:t>знать из чего складывается музыка здоровья и </a:t>
            </a:r>
            <a:r>
              <a:rPr lang="ru-RU" sz="2800" b="1" dirty="0" smtClean="0"/>
              <a:t>регулярно </a:t>
            </a:r>
            <a:r>
              <a:rPr lang="ru-RU" sz="2800" b="1" dirty="0"/>
              <a:t>применять эти </a:t>
            </a:r>
            <a:r>
              <a:rPr lang="ru-RU" sz="2800" b="1" dirty="0" smtClean="0"/>
              <a:t>знания, то </a:t>
            </a:r>
            <a:r>
              <a:rPr lang="ru-RU" sz="2800" b="1" dirty="0"/>
              <a:t>наша жизнь отзовётся чудесным звучанием.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5352" y="116632"/>
            <a:ext cx="89211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Если правильно чередовать  ноты, получится прекрасная музыка.</a:t>
            </a:r>
          </a:p>
        </p:txBody>
      </p:sp>
      <p:pic>
        <p:nvPicPr>
          <p:cNvPr id="9218" name="Picture 2" descr="Анимационная картинка, открытка Я пригласить хочу на танец вас - Поэзия,  стихи, крылатые фразы. Гиф - 5151">
            <a:hlinkClick r:id="rId6" action="ppaction://hlinkfil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529482"/>
            <a:ext cx="3096344" cy="423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265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Зеленый фон, абстракция, многослойный PSD. PSD фон для Фотошопа скачать  быстро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54" y="3657"/>
            <a:ext cx="9171353" cy="68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188640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/>
              <a:t>Что </a:t>
            </a:r>
            <a:r>
              <a:rPr lang="ru-RU" sz="3200" b="1" i="1" dirty="0"/>
              <a:t>могла бы спеть нам каждая нотка о секретах здоровья?</a:t>
            </a:r>
          </a:p>
        </p:txBody>
      </p:sp>
      <p:pic>
        <p:nvPicPr>
          <p:cNvPr id="1026" name="Picture 2" descr="УРОК В 5 КЛАССЕ по русскому язык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9407" y="1265858"/>
            <a:ext cx="5457825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85172" y="3672959"/>
            <a:ext cx="117365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Наш </a:t>
            </a:r>
          </a:p>
          <a:p>
            <a:pPr algn="ctr"/>
            <a:r>
              <a:rPr lang="ru-RU" sz="1600" b="1" dirty="0" smtClean="0"/>
              <a:t>иммунитет</a:t>
            </a:r>
            <a:endParaRPr lang="ru-RU" sz="1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51720" y="3749903"/>
            <a:ext cx="151836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/>
              <a:t>Режим </a:t>
            </a:r>
            <a:endParaRPr lang="ru-RU" sz="3200" b="1" dirty="0" smtClean="0"/>
          </a:p>
          <a:p>
            <a:pPr algn="ctr"/>
            <a:r>
              <a:rPr lang="ru-RU" sz="3200" b="1" dirty="0" smtClean="0"/>
              <a:t>дня</a:t>
            </a:r>
            <a:endParaRPr lang="ru-RU" sz="3200" b="1" dirty="0"/>
          </a:p>
        </p:txBody>
      </p:sp>
      <p:sp>
        <p:nvSpPr>
          <p:cNvPr id="8" name="Прямоугольник 7"/>
          <p:cNvSpPr/>
          <p:nvPr/>
        </p:nvSpPr>
        <p:spPr>
          <a:xfrm rot="1372533">
            <a:off x="2525400" y="2578829"/>
            <a:ext cx="15778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Гигиена</a:t>
            </a:r>
          </a:p>
        </p:txBody>
      </p:sp>
      <p:sp>
        <p:nvSpPr>
          <p:cNvPr id="9" name="Прямоугольник 8"/>
          <p:cNvSpPr/>
          <p:nvPr/>
        </p:nvSpPr>
        <p:spPr>
          <a:xfrm rot="19932055">
            <a:off x="2722736" y="5173485"/>
            <a:ext cx="16946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Питание</a:t>
            </a:r>
          </a:p>
        </p:txBody>
      </p:sp>
      <p:sp>
        <p:nvSpPr>
          <p:cNvPr id="10" name="Прямоугольник 9"/>
          <p:cNvSpPr/>
          <p:nvPr/>
        </p:nvSpPr>
        <p:spPr>
          <a:xfrm rot="18094244">
            <a:off x="4128716" y="2002753"/>
            <a:ext cx="1323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Отдых</a:t>
            </a:r>
          </a:p>
        </p:txBody>
      </p:sp>
      <p:sp>
        <p:nvSpPr>
          <p:cNvPr id="11" name="Прямоугольник 10"/>
          <p:cNvSpPr/>
          <p:nvPr/>
        </p:nvSpPr>
        <p:spPr>
          <a:xfrm rot="19519799">
            <a:off x="4865554" y="3094549"/>
            <a:ext cx="16097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Эмоции</a:t>
            </a:r>
          </a:p>
        </p:txBody>
      </p:sp>
      <p:sp>
        <p:nvSpPr>
          <p:cNvPr id="12" name="Прямоугольник 11"/>
          <p:cNvSpPr/>
          <p:nvPr/>
        </p:nvSpPr>
        <p:spPr>
          <a:xfrm rot="1028574">
            <a:off x="4965470" y="4347113"/>
            <a:ext cx="20569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Движение</a:t>
            </a:r>
          </a:p>
        </p:txBody>
      </p:sp>
      <p:sp>
        <p:nvSpPr>
          <p:cNvPr id="13" name="Прямоугольник 12"/>
          <p:cNvSpPr/>
          <p:nvPr/>
        </p:nvSpPr>
        <p:spPr>
          <a:xfrm rot="3665764">
            <a:off x="3986839" y="5268520"/>
            <a:ext cx="2209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Закаливание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61901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Зеленый фон, абстракция, многослойный PSD. PSD фон для Фотошопа скачать  быстр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54" y="3657"/>
            <a:ext cx="9171353" cy="68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Читать книгу Путешествие в страну музыкальных звуков (Маргарита Покровская)  онлайн бесплатно на Book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830" y="29124"/>
            <a:ext cx="401955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ng_lelik: Фрукты - овощи - ягоды - на прозрачном фон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531130"/>
            <a:ext cx="4856745" cy="332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019552" y="2276872"/>
            <a:ext cx="5124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ea typeface="Times New Roman" pitchFamily="18" charset="0"/>
                <a:cs typeface="Times New Roman" pitchFamily="18" charset="0"/>
              </a:rPr>
              <a:t>Человек есть то, что он ест!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005720" y="3657"/>
            <a:ext cx="512444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Aharoni" pitchFamily="2" charset="-79"/>
              </a:rPr>
              <a:t>Здоровое питание </a:t>
            </a:r>
            <a:r>
              <a:rPr lang="ru-RU" sz="2400" dirty="0">
                <a:cs typeface="Aharoni" pitchFamily="2" charset="-79"/>
              </a:rPr>
              <a:t>— поступление в организм человека веществ, которые, </a:t>
            </a:r>
            <a:r>
              <a:rPr lang="ru-RU" sz="2400" dirty="0" err="1">
                <a:cs typeface="Aharoni" pitchFamily="2" charset="-79"/>
              </a:rPr>
              <a:t>усваиваясь</a:t>
            </a:r>
            <a:r>
              <a:rPr lang="ru-RU" sz="2400" dirty="0">
                <a:cs typeface="Aharoni" pitchFamily="2" charset="-79"/>
              </a:rPr>
              <a:t>, восполняют потраченную энергию, восстанавливают ткани и регулируют деятельность всех органов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43608" y="2845526"/>
            <a:ext cx="81003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Правила здорового </a:t>
            </a:r>
            <a:r>
              <a:rPr lang="ru-RU" sz="2400" b="1" dirty="0" smtClean="0"/>
              <a:t>питания</a:t>
            </a:r>
            <a:endParaRPr lang="ru-RU" sz="2400" dirty="0"/>
          </a:p>
          <a:p>
            <a:pPr algn="ctr"/>
            <a:r>
              <a:rPr lang="ru-RU" sz="2400" dirty="0" smtClean="0"/>
              <a:t>На </a:t>
            </a:r>
            <a:r>
              <a:rPr lang="ru-RU" sz="2400" dirty="0"/>
              <a:t>завтрак и обед употребляйте пищу, богатую белком. </a:t>
            </a:r>
            <a:endParaRPr lang="ru-RU" sz="2400" dirty="0" smtClean="0"/>
          </a:p>
          <a:p>
            <a:r>
              <a:rPr lang="ru-RU" sz="2400" dirty="0" smtClean="0"/>
              <a:t>     Трапезничайте </a:t>
            </a:r>
            <a:r>
              <a:rPr lang="ru-RU" sz="2400" dirty="0"/>
              <a:t>в одно и то же время. </a:t>
            </a:r>
            <a:endParaRPr lang="ru-RU" sz="2400" dirty="0" smtClean="0"/>
          </a:p>
          <a:p>
            <a:r>
              <a:rPr lang="ru-RU" sz="2400" dirty="0" smtClean="0"/>
              <a:t>     Выпивайте </a:t>
            </a:r>
            <a:r>
              <a:rPr lang="ru-RU" sz="2400" dirty="0"/>
              <a:t>достаточное количество </a:t>
            </a:r>
            <a:r>
              <a:rPr lang="ru-RU" sz="2400" dirty="0" smtClean="0"/>
              <a:t>воды.</a:t>
            </a:r>
            <a:endParaRPr lang="ru-RU" sz="2400" dirty="0"/>
          </a:p>
          <a:p>
            <a:r>
              <a:rPr lang="ru-RU" sz="2400" dirty="0" smtClean="0"/>
              <a:t>     Следите</a:t>
            </a:r>
            <a:r>
              <a:rPr lang="ru-RU" sz="2400" dirty="0"/>
              <a:t>, чтобы в рационе преобладали </a:t>
            </a:r>
            <a:r>
              <a:rPr lang="ru-RU" sz="2400" dirty="0" smtClean="0"/>
              <a:t>овощи </a:t>
            </a:r>
            <a:r>
              <a:rPr lang="ru-RU" sz="2400" dirty="0"/>
              <a:t>и </a:t>
            </a:r>
            <a:r>
              <a:rPr lang="ru-RU" sz="2400" dirty="0" smtClean="0"/>
              <a:t>фрукты.</a:t>
            </a:r>
            <a:endParaRPr lang="ru-RU" sz="2400" dirty="0"/>
          </a:p>
          <a:p>
            <a:r>
              <a:rPr lang="ru-RU" sz="2400" dirty="0"/>
              <a:t> </a:t>
            </a:r>
            <a:r>
              <a:rPr lang="ru-RU" sz="2400" dirty="0" smtClean="0"/>
              <a:t>    Тщательно </a:t>
            </a:r>
            <a:r>
              <a:rPr lang="ru-RU" sz="2400" dirty="0"/>
              <a:t>пережевывайте </a:t>
            </a:r>
            <a:r>
              <a:rPr lang="ru-RU" sz="2400" dirty="0" smtClean="0"/>
              <a:t>пищу.</a:t>
            </a:r>
            <a:endParaRPr lang="ru-RU" sz="2400" dirty="0"/>
          </a:p>
        </p:txBody>
      </p:sp>
      <p:pic>
        <p:nvPicPr>
          <p:cNvPr id="4098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5856" y="4774227"/>
            <a:ext cx="4036365" cy="20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3768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441</Words>
  <Application>Microsoft Office PowerPoint</Application>
  <PresentationFormat>Экран (4:3)</PresentationFormat>
  <Paragraphs>115</Paragraphs>
  <Slides>21</Slides>
  <Notes>10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Евгения</dc:creator>
  <cp:lastModifiedBy>Пользователь Windows</cp:lastModifiedBy>
  <cp:revision>21</cp:revision>
  <dcterms:created xsi:type="dcterms:W3CDTF">2020-09-13T16:51:44Z</dcterms:created>
  <dcterms:modified xsi:type="dcterms:W3CDTF">2020-11-28T14:02:52Z</dcterms:modified>
</cp:coreProperties>
</file>