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-428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32186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048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827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60267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195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52065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821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4914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6330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3131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0478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6000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3888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89368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4106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8452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6190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259772-AE54-43F6-B74F-C5999D905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87" y="-650871"/>
            <a:ext cx="11611757" cy="3152866"/>
          </a:xfrm>
        </p:spPr>
        <p:txBody>
          <a:bodyPr anchor="ctr">
            <a:normAutofit/>
          </a:bodyPr>
          <a:lstStyle/>
          <a:p>
            <a:pPr algn="l"/>
            <a:r>
              <a:rPr lang="ru-RU" sz="3200" b="1" i="1" dirty="0"/>
              <a:t>Настольный театр «Лиса и кувшин»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DA453F6-9078-4155-9ED1-78DEFC372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253" y="1437502"/>
            <a:ext cx="6957336" cy="521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805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A375C4-C1EC-4546-89DE-493E5A97F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389" y="299208"/>
            <a:ext cx="8596668" cy="1320800"/>
          </a:xfrm>
        </p:spPr>
        <p:txBody>
          <a:bodyPr>
            <a:noAutofit/>
          </a:bodyPr>
          <a:lstStyle/>
          <a:p>
            <a:r>
              <a:rPr lang="ru-RU" sz="1600" b="0" i="0" u="sng" dirty="0">
                <a:solidFill>
                  <a:schemeClr val="tx1"/>
                </a:solidFill>
                <a:effectLst/>
                <a:latin typeface="Roboto"/>
              </a:rPr>
              <a:t>Цели и задачи 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познакомить детей с 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Roboto"/>
              </a:rPr>
              <a:t>русской народной сказкой 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Roboto"/>
              </a:rPr>
              <a:t>Лиса и кувшин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 посредством демонстрации настольного театра. Развивать внимание, память, мышление, связную речь.</a:t>
            </a:r>
            <a:b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ru-RU" sz="1600" b="0" i="0" u="sng" dirty="0">
                <a:solidFill>
                  <a:schemeClr val="tx1"/>
                </a:solidFill>
                <a:effectLst/>
                <a:latin typeface="Roboto"/>
              </a:rPr>
              <a:t>Действующие лица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: 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Roboto"/>
              </a:rPr>
              <a:t>лиса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Roboto"/>
              </a:rPr>
              <a:t>кувшин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Roboto"/>
              </a:rPr>
              <a:t>рассказчик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ru-RU" sz="1600" b="0" i="0" u="sng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Сцена 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в поле, у реки</a:t>
            </a:r>
            <a:b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ru-RU" sz="1600" b="0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(звучит </a:t>
            </a:r>
            <a:r>
              <a:rPr lang="ru-RU" sz="1600" b="0" i="1" dirty="0">
                <a:solidFill>
                  <a:schemeClr val="tx1"/>
                </a:solidFill>
                <a:effectLst/>
                <a:latin typeface="Roboto"/>
              </a:rPr>
              <a:t>русская народная музыка</a:t>
            </a:r>
            <a:r>
              <a:rPr lang="ru-RU" sz="1600" b="0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Вышла баба на поле жать и спрятала за кусты кувшин с молоком.</a:t>
            </a:r>
            <a:b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Подобралась к кувшину лиса, всунула в него голову, молоко вылакала; пора бы и домой, да вот беда - головы из кувшина вытащить не может.</a:t>
            </a:r>
            <a:b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Ходит лиса, головой мотает и говорит:</a:t>
            </a:r>
            <a:b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Ну, кувшин, пошутил, да и будет,- отпусти же меня,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кувшинушко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! Полно тебе, голубчик, баловать, - поиграл, да и полно!</a:t>
            </a:r>
            <a:b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 отстает кувшин, хоть ты что хочешь.</a:t>
            </a:r>
            <a:b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Рассердилась лиса:</a:t>
            </a:r>
            <a:b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Погоди же ты, проклятый, не отстаешь честью, так я тебя утоплю.</a:t>
            </a:r>
            <a:b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Побежала лиса к реке и давай кувшин топить. Кувшин-то утонуть утонул, да и лису за собой потянул.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5145974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FF39628A-2509-416B-96D7-21AF35F31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3" y="69471"/>
            <a:ext cx="3990015" cy="299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03FC3D94-9A99-4F88-AADA-B091C2C48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289" y="3061982"/>
            <a:ext cx="4253220" cy="318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86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F8F536-ED7E-49B9-A3E9-2D699B951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41" y="592822"/>
            <a:ext cx="8596668" cy="1320800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8AD6D1C9-ABD2-430C-81E9-1E634C228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40" y="1426128"/>
            <a:ext cx="4500693" cy="450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78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</TotalTime>
  <Words>14</Words>
  <Application>Microsoft Office PowerPoint</Application>
  <PresentationFormat>Произвольный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Аспект</vt:lpstr>
      <vt:lpstr>Настольный театр «Лиса и кувшин»</vt:lpstr>
      <vt:lpstr>Цели и задачи : познакомить детей с русской народной сказкой "Лиса и кувшин" посредством демонстрации настольного театра. Развивать внимание, память, мышление, связную речь. Действующие лица : лиса, кувшин, рассказчик Сцена : в поле, у реки  (звучит русская народная музыка)   Вышла баба на поле жать и спрятала за кусты кувшин с молоком. Подобралась к кувшину лиса, всунула в него голову, молоко вылакала; пора бы и домой, да вот беда - головы из кувшина вытащить не может. Ходит лиса, головой мотает и говорит: - Ну, кувшин, пошутил, да и будет,- отпусти же меня, кувшинушко! Полно тебе, голубчик, баловать, - поиграл, да и полно!   Не отстает кувшин, хоть ты что хочешь. Рассердилась лиса: - Погоди же ты, проклятый, не отстаешь честью, так я тебя утоплю.    Побежала лиса к реке и давай кувшин топить. Кувшин-то утонуть утонул, да и лису за собой потянул.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Настольный театр «Лиса и кувшин»</dc:title>
  <dc:creator>Эльмира Ефимова</dc:creator>
  <cp:lastModifiedBy>Надежда</cp:lastModifiedBy>
  <cp:revision>3</cp:revision>
  <dcterms:created xsi:type="dcterms:W3CDTF">2021-01-27T18:11:08Z</dcterms:created>
  <dcterms:modified xsi:type="dcterms:W3CDTF">2021-01-29T09:09:46Z</dcterms:modified>
</cp:coreProperties>
</file>