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AA50C1-D4C5-4484-A60A-79B7729B57C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C4F6B0-2A31-45E5-A05A-0914E436A0D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04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50C1-D4C5-4484-A60A-79B7729B57C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F6B0-2A31-45E5-A05A-0914E436A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7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50C1-D4C5-4484-A60A-79B7729B57C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F6B0-2A31-45E5-A05A-0914E436A0D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788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50C1-D4C5-4484-A60A-79B7729B57C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F6B0-2A31-45E5-A05A-0914E436A0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503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50C1-D4C5-4484-A60A-79B7729B57C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F6B0-2A31-45E5-A05A-0914E436A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35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50C1-D4C5-4484-A60A-79B7729B57C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F6B0-2A31-45E5-A05A-0914E436A0D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412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50C1-D4C5-4484-A60A-79B7729B57C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F6B0-2A31-45E5-A05A-0914E436A0D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55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50C1-D4C5-4484-A60A-79B7729B57C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F6B0-2A31-45E5-A05A-0914E436A0D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685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50C1-D4C5-4484-A60A-79B7729B57C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F6B0-2A31-45E5-A05A-0914E436A0D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08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50C1-D4C5-4484-A60A-79B7729B57C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F6B0-2A31-45E5-A05A-0914E436A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43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50C1-D4C5-4484-A60A-79B7729B57C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F6B0-2A31-45E5-A05A-0914E436A0D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49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50C1-D4C5-4484-A60A-79B7729B57C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F6B0-2A31-45E5-A05A-0914E436A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2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50C1-D4C5-4484-A60A-79B7729B57C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F6B0-2A31-45E5-A05A-0914E436A0D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50C1-D4C5-4484-A60A-79B7729B57C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F6B0-2A31-45E5-A05A-0914E436A0D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86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50C1-D4C5-4484-A60A-79B7729B57C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F6B0-2A31-45E5-A05A-0914E436A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50C1-D4C5-4484-A60A-79B7729B57C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F6B0-2A31-45E5-A05A-0914E436A0D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3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50C1-D4C5-4484-A60A-79B7729B57C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4F6B0-2A31-45E5-A05A-0914E436A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2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AA50C1-D4C5-4484-A60A-79B7729B57C0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C4F6B0-2A31-45E5-A05A-0914E436A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" r="5335"/>
          <a:stretch/>
        </p:blipFill>
        <p:spPr>
          <a:xfrm>
            <a:off x="712349" y="1184857"/>
            <a:ext cx="4194503" cy="49267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31099" y="2240924"/>
            <a:ext cx="4230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err="1" smtClean="0">
                <a:solidFill>
                  <a:srgbClr val="0070C0"/>
                </a:solidFill>
              </a:rPr>
              <a:t>Т</a:t>
            </a:r>
            <a:r>
              <a:rPr lang="ru-RU" sz="7200" b="1" dirty="0" err="1" smtClean="0">
                <a:solidFill>
                  <a:srgbClr val="0070C0"/>
                </a:solidFill>
              </a:rPr>
              <a:t>т</a:t>
            </a:r>
            <a:endParaRPr lang="ru-RU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5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646" y="1159100"/>
            <a:ext cx="33986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Х</a:t>
            </a:r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/>
              <a:t> - Л</a:t>
            </a:r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>
                <a:solidFill>
                  <a:srgbClr val="0070C0"/>
                </a:solidFill>
              </a:rPr>
              <a:t>Т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9577" y="2511380"/>
            <a:ext cx="2348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С</a:t>
            </a:r>
            <a:r>
              <a:rPr lang="ru-RU" sz="6000" b="1" dirty="0" smtClean="0">
                <a:solidFill>
                  <a:srgbClr val="0070C0"/>
                </a:solidFill>
              </a:rPr>
              <a:t>Т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Л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01566" y="4082604"/>
            <a:ext cx="2244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С</a:t>
            </a:r>
            <a:r>
              <a:rPr lang="ru-RU" sz="6000" b="1" dirty="0" smtClean="0">
                <a:solidFill>
                  <a:srgbClr val="0070C0"/>
                </a:solidFill>
              </a:rPr>
              <a:t>Т</a:t>
            </a:r>
            <a:r>
              <a:rPr lang="ru-RU" sz="6000" b="1" dirty="0" smtClean="0">
                <a:solidFill>
                  <a:srgbClr val="FF0000"/>
                </a:solidFill>
              </a:rPr>
              <a:t>У</a:t>
            </a:r>
            <a:r>
              <a:rPr lang="ru-RU" sz="6000" b="1" dirty="0" smtClean="0"/>
              <a:t>Л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87740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493" y="2562895"/>
            <a:ext cx="1005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>
                <a:solidFill>
                  <a:srgbClr val="0070C0"/>
                </a:solidFill>
              </a:rPr>
              <a:t>Т</a:t>
            </a:r>
            <a:r>
              <a:rPr lang="ru-RU" sz="8000" b="1" dirty="0" smtClean="0"/>
              <a:t>, 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rgbClr val="0070C0"/>
                </a:solidFill>
              </a:rPr>
              <a:t>Т</a:t>
            </a:r>
            <a:r>
              <a:rPr lang="ru-RU" sz="8000" b="1" dirty="0" smtClean="0"/>
              <a:t>, </a:t>
            </a:r>
            <a:r>
              <a:rPr lang="ru-RU" sz="8000" b="1" dirty="0" smtClean="0">
                <a:solidFill>
                  <a:srgbClr val="FF0000"/>
                </a:solidFill>
              </a:rPr>
              <a:t>У</a:t>
            </a:r>
            <a:r>
              <a:rPr lang="ru-RU" sz="8000" b="1" dirty="0" smtClean="0">
                <a:solidFill>
                  <a:srgbClr val="0070C0"/>
                </a:solidFill>
              </a:rPr>
              <a:t>Т</a:t>
            </a:r>
            <a:r>
              <a:rPr lang="ru-RU" sz="8000" b="1" dirty="0" smtClean="0"/>
              <a:t>, </a:t>
            </a:r>
            <a:r>
              <a:rPr lang="ru-RU" sz="8000" b="1" dirty="0" smtClean="0">
                <a:solidFill>
                  <a:srgbClr val="FF0000"/>
                </a:solidFill>
              </a:rPr>
              <a:t>Ы</a:t>
            </a:r>
            <a:r>
              <a:rPr lang="ru-RU" sz="8000" b="1" dirty="0" smtClean="0">
                <a:solidFill>
                  <a:srgbClr val="0070C0"/>
                </a:solidFill>
              </a:rPr>
              <a:t>Т</a:t>
            </a:r>
            <a:r>
              <a:rPr lang="ru-RU" sz="8000" b="1" dirty="0" smtClean="0"/>
              <a:t>, </a:t>
            </a:r>
            <a:r>
              <a:rPr lang="ru-RU" sz="8000" b="1" dirty="0" smtClean="0">
                <a:solidFill>
                  <a:srgbClr val="FF0000"/>
                </a:solidFill>
              </a:rPr>
              <a:t>И</a:t>
            </a:r>
            <a:r>
              <a:rPr lang="ru-RU" sz="8000" b="1" dirty="0" smtClean="0">
                <a:solidFill>
                  <a:srgbClr val="0070C0"/>
                </a:solidFill>
              </a:rPr>
              <a:t>Т</a:t>
            </a:r>
            <a:endParaRPr lang="ru-RU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2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5318" y="2575776"/>
            <a:ext cx="9079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Т</a:t>
            </a:r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/>
              <a:t>, </a:t>
            </a:r>
            <a:r>
              <a:rPr lang="ru-RU" sz="6000" b="1" dirty="0" smtClean="0">
                <a:solidFill>
                  <a:srgbClr val="0070C0"/>
                </a:solidFill>
              </a:rPr>
              <a:t>Т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, </a:t>
            </a:r>
            <a:r>
              <a:rPr lang="ru-RU" sz="6000" b="1" dirty="0" smtClean="0">
                <a:solidFill>
                  <a:srgbClr val="0070C0"/>
                </a:solidFill>
              </a:rPr>
              <a:t>Т</a:t>
            </a:r>
            <a:r>
              <a:rPr lang="ru-RU" sz="6000" b="1" dirty="0" smtClean="0">
                <a:solidFill>
                  <a:srgbClr val="FF0000"/>
                </a:solidFill>
              </a:rPr>
              <a:t>У</a:t>
            </a:r>
            <a:r>
              <a:rPr lang="ru-RU" sz="6000" b="1" dirty="0" smtClean="0"/>
              <a:t>, </a:t>
            </a:r>
            <a:r>
              <a:rPr lang="ru-RU" sz="6000" b="1" dirty="0" smtClean="0">
                <a:solidFill>
                  <a:srgbClr val="0070C0"/>
                </a:solidFill>
              </a:rPr>
              <a:t>Т</a:t>
            </a:r>
            <a:r>
              <a:rPr lang="ru-RU" sz="6000" b="1" dirty="0" smtClean="0">
                <a:solidFill>
                  <a:srgbClr val="FF0000"/>
                </a:solidFill>
              </a:rPr>
              <a:t>Ы</a:t>
            </a:r>
            <a:r>
              <a:rPr lang="ru-RU" sz="6000" b="1" dirty="0" smtClean="0"/>
              <a:t>, </a:t>
            </a:r>
            <a:r>
              <a:rPr lang="ru-RU" sz="6000" b="1" dirty="0" smtClean="0">
                <a:solidFill>
                  <a:srgbClr val="0070C0"/>
                </a:solidFill>
              </a:rPr>
              <a:t>Т</a:t>
            </a:r>
            <a:r>
              <a:rPr lang="ru-RU" sz="6000" b="1" dirty="0" smtClean="0">
                <a:solidFill>
                  <a:srgbClr val="FF0000"/>
                </a:solidFill>
              </a:rPr>
              <a:t>И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5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223" y="1996224"/>
            <a:ext cx="92212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ТЛ</a:t>
            </a:r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/>
              <a:t>, </a:t>
            </a:r>
            <a:r>
              <a:rPr lang="ru-RU" sz="6000" b="1" dirty="0" smtClean="0">
                <a:solidFill>
                  <a:srgbClr val="0070C0"/>
                </a:solidFill>
              </a:rPr>
              <a:t>ТЛ</a:t>
            </a:r>
            <a:r>
              <a:rPr lang="ru-RU" sz="6000" b="1" dirty="0" smtClean="0">
                <a:solidFill>
                  <a:srgbClr val="FF0000"/>
                </a:solidFill>
              </a:rPr>
              <a:t>Ы</a:t>
            </a:r>
            <a:r>
              <a:rPr lang="ru-RU" sz="6000" b="1" dirty="0" smtClean="0"/>
              <a:t>, </a:t>
            </a:r>
            <a:r>
              <a:rPr lang="ru-RU" sz="6000" b="1" dirty="0" smtClean="0">
                <a:solidFill>
                  <a:srgbClr val="0070C0"/>
                </a:solidFill>
              </a:rPr>
              <a:t>ТЛ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, </a:t>
            </a:r>
            <a:r>
              <a:rPr lang="ru-RU" sz="6000" b="1" dirty="0" smtClean="0">
                <a:solidFill>
                  <a:srgbClr val="0070C0"/>
                </a:solidFill>
              </a:rPr>
              <a:t>ТЛ</a:t>
            </a:r>
            <a:r>
              <a:rPr lang="ru-RU" sz="6000" b="1" dirty="0" smtClean="0">
                <a:solidFill>
                  <a:srgbClr val="FF0000"/>
                </a:solidFill>
              </a:rPr>
              <a:t>У</a:t>
            </a:r>
            <a:r>
              <a:rPr lang="ru-RU" sz="6000" b="1" dirty="0" smtClean="0"/>
              <a:t>,</a:t>
            </a:r>
          </a:p>
          <a:p>
            <a:r>
              <a:rPr lang="ru-RU" sz="6000" b="1" dirty="0" smtClean="0"/>
              <a:t> </a:t>
            </a:r>
          </a:p>
          <a:p>
            <a:r>
              <a:rPr lang="ru-RU" sz="6000" b="1" dirty="0" smtClean="0"/>
              <a:t>    </a:t>
            </a:r>
            <a:r>
              <a:rPr lang="ru-RU" sz="6000" b="1" dirty="0" smtClean="0">
                <a:solidFill>
                  <a:srgbClr val="0070C0"/>
                </a:solidFill>
              </a:rPr>
              <a:t>ТН</a:t>
            </a:r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/>
              <a:t>, </a:t>
            </a:r>
            <a:r>
              <a:rPr lang="ru-RU" sz="6000" b="1" dirty="0" smtClean="0">
                <a:solidFill>
                  <a:srgbClr val="0070C0"/>
                </a:solidFill>
              </a:rPr>
              <a:t>ТН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, </a:t>
            </a:r>
            <a:r>
              <a:rPr lang="ru-RU" sz="6000" b="1" dirty="0" smtClean="0">
                <a:solidFill>
                  <a:srgbClr val="0070C0"/>
                </a:solidFill>
              </a:rPr>
              <a:t>ТН</a:t>
            </a:r>
            <a:r>
              <a:rPr lang="ru-RU" sz="6000" b="1" dirty="0" smtClean="0">
                <a:solidFill>
                  <a:srgbClr val="FF0000"/>
                </a:solidFill>
              </a:rPr>
              <a:t>Ы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4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279" y="778450"/>
            <a:ext cx="52469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Аис</a:t>
            </a:r>
            <a:r>
              <a:rPr lang="ru-RU" sz="6000" b="1" dirty="0" smtClean="0">
                <a:solidFill>
                  <a:srgbClr val="0070C0"/>
                </a:solidFill>
              </a:rPr>
              <a:t>т</a:t>
            </a:r>
            <a:r>
              <a:rPr lang="ru-RU" sz="6000" b="1" dirty="0" smtClean="0"/>
              <a:t>     п</a:t>
            </a:r>
            <a:r>
              <a:rPr lang="ru-RU" sz="6000" b="1" dirty="0" smtClean="0">
                <a:solidFill>
                  <a:srgbClr val="0070C0"/>
                </a:solidFill>
              </a:rPr>
              <a:t>т</a:t>
            </a:r>
            <a:r>
              <a:rPr lang="ru-RU" sz="6000" b="1" dirty="0" smtClean="0"/>
              <a:t>ица, </a:t>
            </a:r>
          </a:p>
          <a:p>
            <a:r>
              <a:rPr lang="ru-RU" sz="6000" b="1" dirty="0" smtClean="0"/>
              <a:t>Ло</a:t>
            </a:r>
            <a:r>
              <a:rPr lang="ru-RU" sz="6000" b="1" dirty="0" smtClean="0">
                <a:solidFill>
                  <a:srgbClr val="0070C0"/>
                </a:solidFill>
              </a:rPr>
              <a:t>т</a:t>
            </a:r>
            <a:r>
              <a:rPr lang="ru-RU" sz="6000" b="1" dirty="0" smtClean="0"/>
              <a:t>о        игра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09272" y="3760631"/>
            <a:ext cx="10663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На – </a:t>
            </a:r>
            <a:r>
              <a:rPr lang="ru-RU" sz="6000" b="1" dirty="0" smtClean="0">
                <a:solidFill>
                  <a:srgbClr val="0070C0"/>
                </a:solidFill>
              </a:rPr>
              <a:t>т</a:t>
            </a:r>
            <a:r>
              <a:rPr lang="ru-RU" sz="6000" b="1" dirty="0" smtClean="0"/>
              <a:t>а – </a:t>
            </a:r>
            <a:r>
              <a:rPr lang="ru-RU" sz="6000" b="1" dirty="0" err="1" smtClean="0"/>
              <a:t>ша</a:t>
            </a:r>
            <a:r>
              <a:rPr lang="ru-RU" sz="6000" b="1" dirty="0" smtClean="0"/>
              <a:t>         имя девочки</a:t>
            </a:r>
          </a:p>
          <a:p>
            <a:r>
              <a:rPr lang="ru-RU" sz="6000" b="1" dirty="0" smtClean="0"/>
              <a:t>С</a:t>
            </a:r>
            <a:r>
              <a:rPr lang="ru-RU" sz="6000" b="1" dirty="0" smtClean="0">
                <a:solidFill>
                  <a:srgbClr val="0070C0"/>
                </a:solidFill>
              </a:rPr>
              <a:t>т</a:t>
            </a:r>
            <a:r>
              <a:rPr lang="ru-RU" sz="6000" b="1" dirty="0" smtClean="0"/>
              <a:t>ас                     имя мальчика</a:t>
            </a:r>
            <a:endParaRPr lang="ru-RU" sz="6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97" y="1747946"/>
            <a:ext cx="2438405" cy="2438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75" y="778450"/>
            <a:ext cx="1510584" cy="1986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26" y="2553423"/>
            <a:ext cx="1624616" cy="16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6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65916"/>
            <a:ext cx="10180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У </a:t>
            </a:r>
            <a:r>
              <a:rPr lang="ru-RU" sz="6000" b="1" dirty="0" smtClean="0">
                <a:solidFill>
                  <a:srgbClr val="0070C0"/>
                </a:solidFill>
              </a:rPr>
              <a:t>Т</a:t>
            </a:r>
            <a:r>
              <a:rPr lang="ru-RU" sz="6000" b="1" dirty="0" smtClean="0"/>
              <a:t>о – ли            </a:t>
            </a:r>
            <a:r>
              <a:rPr lang="ru-RU" sz="6000" b="1" dirty="0" err="1" smtClean="0"/>
              <a:t>ма</a:t>
            </a:r>
            <a:r>
              <a:rPr lang="ru-RU" sz="6000" b="1" dirty="0" smtClean="0"/>
              <a:t> – ши – на 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99526" y="4507606"/>
            <a:ext cx="7392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А у </a:t>
            </a:r>
            <a:r>
              <a:rPr lang="ru-RU" sz="6000" b="1" dirty="0" smtClean="0">
                <a:solidFill>
                  <a:srgbClr val="0070C0"/>
                </a:solidFill>
              </a:rPr>
              <a:t>Т</a:t>
            </a:r>
            <a:r>
              <a:rPr lang="ru-RU" sz="6000" b="1" dirty="0" smtClean="0"/>
              <a:t>а – ни   </a:t>
            </a:r>
            <a:r>
              <a:rPr lang="ru-RU" sz="6000" b="1" dirty="0" err="1" smtClean="0"/>
              <a:t>ло</a:t>
            </a:r>
            <a:r>
              <a:rPr lang="ru-RU" sz="6000" b="1" dirty="0" smtClean="0"/>
              <a:t> – </a:t>
            </a:r>
            <a:r>
              <a:rPr lang="ru-RU" sz="6000" b="1" dirty="0" smtClean="0">
                <a:solidFill>
                  <a:srgbClr val="0070C0"/>
                </a:solidFill>
              </a:rPr>
              <a:t>т</a:t>
            </a:r>
            <a:r>
              <a:rPr lang="ru-RU" sz="6000" b="1" dirty="0" smtClean="0"/>
              <a:t>о </a:t>
            </a:r>
            <a:endParaRPr lang="ru-RU" sz="6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57" y="2188564"/>
            <a:ext cx="3901448" cy="2319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21" y="2415782"/>
            <a:ext cx="3887005" cy="38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7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2337</TotalTime>
  <Words>71</Words>
  <Application>Microsoft Office PowerPoint</Application>
  <PresentationFormat>Произвольный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user</cp:lastModifiedBy>
  <cp:revision>13</cp:revision>
  <dcterms:created xsi:type="dcterms:W3CDTF">2019-02-20T15:50:33Z</dcterms:created>
  <dcterms:modified xsi:type="dcterms:W3CDTF">2019-02-25T14:14:18Z</dcterms:modified>
</cp:coreProperties>
</file>