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78" r:id="rId5"/>
    <p:sldId id="265" r:id="rId6"/>
    <p:sldId id="266" r:id="rId7"/>
    <p:sldId id="267" r:id="rId8"/>
    <p:sldId id="274" r:id="rId9"/>
    <p:sldId id="268" r:id="rId10"/>
    <p:sldId id="270" r:id="rId11"/>
    <p:sldId id="269" r:id="rId12"/>
    <p:sldId id="271" r:id="rId13"/>
    <p:sldId id="272" r:id="rId14"/>
    <p:sldId id="273" r:id="rId15"/>
    <p:sldId id="275" r:id="rId16"/>
    <p:sldId id="259" r:id="rId17"/>
    <p:sldId id="258" r:id="rId18"/>
    <p:sldId id="261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 varScale="1">
        <p:scale>
          <a:sx n="60" d="100"/>
          <a:sy n="60" d="100"/>
        </p:scale>
        <p:origin x="-1168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86;&#1084;&#1084;&#1091;&#1085;&#1072;&#1088;&#1086;&#1074;&#1089;&#1082;&#1072;&#1103;%20&#1086;&#1086;&#1096;\Desktop\&#1058;&#1080;&#1090;&#1072;&#1088;&#1077;&#1074;&#1082;&#1072;%20&#1050;&#1086;&#1085;&#1082;&#1091;&#1088;&#1089;%20&#1059;&#1095;&#1080;&#1090;&#1077;&#1083;&#1100;%20&#1075;&#1086;&#1076;&#1072;%20-2018\34%20-%20&#1045;&#1097;&#1077;%20&#1084;&#1072;&#1081;&#1089;&#1082;&#1072;&#1103;%20&#1085;&#1086;&#1095;&#1100;.%20&#1040;.%20&#1040;.%20&#1060;&#1077;&#1090;.mp3" TargetMode="Externa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/>
              <a:t>   </a:t>
            </a:r>
            <a:r>
              <a:rPr lang="ru-RU" sz="7200" dirty="0" smtClean="0">
                <a:solidFill>
                  <a:srgbClr val="C00000"/>
                </a:solidFill>
              </a:rPr>
              <a:t>«Краски и звуки </a:t>
            </a:r>
          </a:p>
          <a:p>
            <a:pPr algn="ctr">
              <a:buNone/>
            </a:pPr>
            <a:r>
              <a:rPr lang="ru-RU" sz="7200" dirty="0" smtClean="0">
                <a:solidFill>
                  <a:srgbClr val="C00000"/>
                </a:solidFill>
              </a:rPr>
              <a:t>в пейзажной лирике     А.А.Фета»</a:t>
            </a:r>
            <a:endParaRPr lang="ru-RU" sz="7200" dirty="0">
              <a:solidFill>
                <a:srgbClr val="C00000"/>
              </a:solidFill>
            </a:endParaRPr>
          </a:p>
        </p:txBody>
      </p:sp>
      <p:pic>
        <p:nvPicPr>
          <p:cNvPr id="4" name="Picture 2" descr="C:\Documents and Settings\Admin\Мои документы\Downloads\загруженно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39752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Admin\Desktop\0017-017-Opjat-nezrimye-usilj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742952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137300600_77227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d8d9c45d19f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Admin\Desktop\89976d3f51804d93062046f0aa76a8a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\Desktop\c9df445cef7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Домашнее задание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1 Выучить стихотворение А.Фета «Ель рукавом мне тропинку завесила…» наизусть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2 Повторить изобразительно-выразительные средства.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</a:t>
            </a:r>
            <a:r>
              <a:rPr lang="ru-RU" b="1" dirty="0" smtClean="0">
                <a:solidFill>
                  <a:srgbClr val="C00000"/>
                </a:solidFill>
              </a:rPr>
              <a:t>Задания  по выбору</a:t>
            </a:r>
            <a:r>
              <a:rPr lang="en-US" b="1" dirty="0" smtClean="0">
                <a:solidFill>
                  <a:srgbClr val="C00000"/>
                </a:solidFill>
              </a:rPr>
              <a:t> : 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а) Посмотреть в окно. Описать зимний пейзаж, используя известные вам стихи А.Фета.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б) В понравившемся вам стихотворении А.Фета найти изобразительно выразительные средства и выписать их в тетрадь.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Высказывания о творчестве Фета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ru-RU" sz="2800" b="1" dirty="0" smtClean="0"/>
              <a:t>…Русская лирика обрела в Фете одного из наиболее музыкально одарённых мастеров. </a:t>
            </a:r>
            <a:r>
              <a:rPr lang="ru-RU" sz="2800" b="1" dirty="0" smtClean="0">
                <a:solidFill>
                  <a:schemeClr val="tx2"/>
                </a:solidFill>
              </a:rPr>
              <a:t>Начертанная на бумаге буквами, его лирика звучит, подобно нотам…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…</a:t>
            </a:r>
            <a:r>
              <a:rPr lang="ru-RU" sz="2800" b="1" dirty="0" smtClean="0">
                <a:solidFill>
                  <a:schemeClr val="tx2"/>
                </a:solidFill>
              </a:rPr>
              <a:t> Стихи Фета звучат </a:t>
            </a:r>
            <a:r>
              <a:rPr lang="ru-RU" sz="2800" b="1" dirty="0" err="1" smtClean="0">
                <a:solidFill>
                  <a:srgbClr val="0070C0"/>
                </a:solidFill>
              </a:rPr>
              <a:t>песенно</a:t>
            </a:r>
            <a:r>
              <a:rPr lang="ru-RU" sz="2800" b="1" dirty="0" smtClean="0">
                <a:solidFill>
                  <a:srgbClr val="0070C0"/>
                </a:solidFill>
              </a:rPr>
              <a:t> и </a:t>
            </a:r>
            <a:r>
              <a:rPr lang="ru-RU" sz="2800" b="1" dirty="0" err="1" smtClean="0">
                <a:solidFill>
                  <a:srgbClr val="0070C0"/>
                </a:solidFill>
              </a:rPr>
              <a:t>романсово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/>
              <a:t>ещё до того, как к ним прикоснулся музыкант. Они рвутся со страницы – ввысь, к сердцу. </a:t>
            </a:r>
            <a:r>
              <a:rPr lang="ru-RU" sz="2800" dirty="0" smtClean="0"/>
              <a:t>На слова Фета сочиняли музыку Чайковский и Римский-Корсаков, Гречанинов , </a:t>
            </a:r>
            <a:r>
              <a:rPr lang="ru-RU" sz="2800" dirty="0" err="1" smtClean="0"/>
              <a:t>Балакирев</a:t>
            </a:r>
            <a:r>
              <a:rPr lang="ru-RU" sz="2800" dirty="0" smtClean="0"/>
              <a:t> и многие другие</a:t>
            </a:r>
          </a:p>
          <a:p>
            <a:pPr algn="r">
              <a:buNone/>
            </a:pPr>
            <a:r>
              <a:rPr lang="ru-RU" sz="2800" b="1" dirty="0" smtClean="0"/>
              <a:t> Л.Озеров</a:t>
            </a:r>
            <a:endParaRPr lang="ru-RU" sz="2800" dirty="0" smtClean="0"/>
          </a:p>
          <a:p>
            <a:r>
              <a:rPr lang="ru-RU" sz="2800" b="1" dirty="0" smtClean="0"/>
              <a:t>«Стихами Фета можно зачитываться до головокружения; в них есть нечто обаятельное, </a:t>
            </a:r>
            <a:r>
              <a:rPr lang="ru-RU" sz="2800" b="1" dirty="0" smtClean="0">
                <a:solidFill>
                  <a:schemeClr val="tx2"/>
                </a:solidFill>
              </a:rPr>
              <a:t>звучащее,</a:t>
            </a:r>
            <a:r>
              <a:rPr lang="ru-RU" sz="2800" b="1" dirty="0" smtClean="0"/>
              <a:t> как струны, волнующее сердце, как </a:t>
            </a:r>
            <a:r>
              <a:rPr lang="ru-RU" sz="2800" b="1" dirty="0" smtClean="0">
                <a:solidFill>
                  <a:schemeClr val="tx2"/>
                </a:solidFill>
              </a:rPr>
              <a:t>изящная музыкальная симфония»</a:t>
            </a:r>
            <a:endParaRPr lang="ru-RU" sz="2800" dirty="0" smtClean="0">
              <a:solidFill>
                <a:schemeClr val="tx2"/>
              </a:solidFill>
            </a:endParaRPr>
          </a:p>
          <a:p>
            <a:pPr algn="r">
              <a:buNone/>
            </a:pPr>
            <a:r>
              <a:rPr lang="ru-RU" sz="2800" b="1" dirty="0" smtClean="0"/>
              <a:t> А.Дружинин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Русская лирика обрела в Фете одного из наиболее музыкально одарённых мастеров. </a:t>
            </a:r>
            <a:r>
              <a:rPr lang="ru-RU" sz="16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Начертанная </a:t>
            </a:r>
            <a:r>
              <a:rPr lang="ru-RU" sz="16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бумаге буквами, его лирика звучит, подобно нотам… </a:t>
            </a:r>
            <a:r>
              <a:rPr lang="ru-RU" sz="16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Л.Озеров</a:t>
            </a:r>
            <a:endParaRPr lang="ru-RU" sz="1600" b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00768"/>
            <a:ext cx="6829444" cy="50006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А. А. Фет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Picture 2" descr="C:\Documents and Settings\Admin\Мои документы\Downloads\загруженно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Картинки по запросу Картинки к стихотворению Фета Ещё майская ночь смотре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Documents and Settings\Admin\Мои документы\Downloads\img_user_file_56b0bef1aae22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34 - Еще майская ночь. А. А. Фе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28662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7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Рефлексия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7030A0"/>
                </a:solidFill>
              </a:rPr>
              <a:t>На уроке мне было…</a:t>
            </a:r>
          </a:p>
          <a:p>
            <a:r>
              <a:rPr lang="ru-RU" sz="4400" dirty="0" smtClean="0">
                <a:solidFill>
                  <a:srgbClr val="7030A0"/>
                </a:solidFill>
              </a:rPr>
              <a:t>Я работал…</a:t>
            </a:r>
          </a:p>
          <a:p>
            <a:r>
              <a:rPr lang="ru-RU" sz="4400" dirty="0" smtClean="0">
                <a:solidFill>
                  <a:srgbClr val="7030A0"/>
                </a:solidFill>
              </a:rPr>
              <a:t>Я понял…</a:t>
            </a:r>
          </a:p>
          <a:p>
            <a:r>
              <a:rPr lang="ru-RU" sz="4400" dirty="0" smtClean="0">
                <a:solidFill>
                  <a:srgbClr val="7030A0"/>
                </a:solidFill>
              </a:rPr>
              <a:t>Я узнал…</a:t>
            </a:r>
          </a:p>
          <a:p>
            <a:r>
              <a:rPr lang="ru-RU" sz="4400" dirty="0" smtClean="0">
                <a:solidFill>
                  <a:srgbClr val="7030A0"/>
                </a:solidFill>
              </a:rPr>
              <a:t>Я познакомился…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«Для меня 7 чудес света -  это</a:t>
            </a: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</a:rPr>
              <a:t>     Видеть,</a:t>
            </a: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</a:rPr>
              <a:t>     Слышать,</a:t>
            </a: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</a:rPr>
              <a:t>     Чувствовать,</a:t>
            </a: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</a:rPr>
              <a:t>     Двигаться,</a:t>
            </a: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</a:rPr>
              <a:t>     Говорить,</a:t>
            </a: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</a:rPr>
              <a:t>     Смеяться,</a:t>
            </a: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</a:rPr>
              <a:t>     Любить».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Здесь мало увидеть, здесь нужно всмотреться,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Чтоб ясной любовью наполнилось сердце.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Здесь мало услышать, здесь вслушаться нужно,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Чтоб в душу созвучья нахлынули дружно.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    </a:t>
            </a:r>
            <a:r>
              <a:rPr lang="ru-RU" dirty="0" err="1" smtClean="0">
                <a:solidFill>
                  <a:srgbClr val="002060"/>
                </a:solidFill>
              </a:rPr>
              <a:t>Н.И.Рыленков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sz="3600" b="1" dirty="0" smtClean="0">
                <a:solidFill>
                  <a:srgbClr val="002060"/>
                </a:solidFill>
              </a:rPr>
              <a:t>« Я наконец познакомился с его книгой – там есть стихотворения, где пахнет душистым горошком и клевером, где запах переходит в цвет перламутра, в сияние светляка, в лунный свет или луч утренней зари, переливается в звук. Фет – поэт единственный в своём роде, не имеющий равного себе ни в одной литературе…»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                             </a:t>
            </a:r>
            <a:r>
              <a:rPr lang="ru-RU" b="1" dirty="0" smtClean="0"/>
              <a:t> 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                                            А.К. Толстой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Цели урока 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</a:t>
            </a:r>
            <a:r>
              <a:rPr lang="ru-RU" sz="3600" b="1" dirty="0" smtClean="0">
                <a:solidFill>
                  <a:srgbClr val="7030A0"/>
                </a:solidFill>
              </a:rPr>
              <a:t>1 Познакомиться со стихотворениями А.А.Фета.</a:t>
            </a:r>
            <a:endParaRPr lang="ru-RU" sz="36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   2 Научится анализировать поэтические произведения, находить изобразительно-выразительные средства в тексте, видеть краски и слышать звуки .</a:t>
            </a:r>
            <a:endParaRPr lang="ru-RU" sz="36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    3 Учиться любить родную природу.</a:t>
            </a:r>
            <a:endParaRPr lang="ru-RU" sz="3600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«Ель рукавом мне тропинку завесила…»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2051" name="Picture 3" descr="C:\Users\Admin\Desktop\5577552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792577_ma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390106_ma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dmin\Desktop\img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Работа в группах.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1 группа «Краски в </a:t>
            </a:r>
            <a:r>
              <a:rPr lang="ru-RU" dirty="0" err="1" smtClean="0">
                <a:solidFill>
                  <a:srgbClr val="7030A0"/>
                </a:solidFill>
              </a:rPr>
              <a:t>в</a:t>
            </a:r>
            <a:r>
              <a:rPr lang="ru-RU" dirty="0" smtClean="0">
                <a:solidFill>
                  <a:srgbClr val="7030A0"/>
                </a:solidFill>
              </a:rPr>
              <a:t> стихотворении А.Фета «Опять незримые усилья…».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2 группа «Звуки в стихотворении А.Фета «Опять незримые усилья…».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3 группа «Изобразительно-выразительные средства в стихотворении А.Фета «Опять незримые усилья…».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417</Words>
  <Application>Microsoft Office PowerPoint</Application>
  <PresentationFormat>Экран (4:3)</PresentationFormat>
  <Paragraphs>47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Цели урока :</vt:lpstr>
      <vt:lpstr>«Ель рукавом мне тропинку завесила…»</vt:lpstr>
      <vt:lpstr>Презентация PowerPoint</vt:lpstr>
      <vt:lpstr>Презентация PowerPoint</vt:lpstr>
      <vt:lpstr>Презентация PowerPoint</vt:lpstr>
      <vt:lpstr>Работа в группах.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  <vt:lpstr>Высказывания о творчестве Фета</vt:lpstr>
      <vt:lpstr>Русская лирика обрела в Фете одного из наиболее музыкально одарённых мастеров.  Начертанная на бумаге буквами, его лирика звучит, подобно нотам…  Л.Озеров</vt:lpstr>
      <vt:lpstr>Презентация PowerPoint</vt:lpstr>
      <vt:lpstr>Рефлексия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Математика</dc:creator>
  <cp:lastModifiedBy>Надежда</cp:lastModifiedBy>
  <cp:revision>4</cp:revision>
  <dcterms:created xsi:type="dcterms:W3CDTF">2020-12-18T09:51:06Z</dcterms:created>
  <dcterms:modified xsi:type="dcterms:W3CDTF">2021-01-28T14:05:05Z</dcterms:modified>
</cp:coreProperties>
</file>