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6" r:id="rId1"/>
  </p:sldMasterIdLst>
  <p:sldIdLst>
    <p:sldId id="256" r:id="rId2"/>
    <p:sldId id="257" r:id="rId3"/>
    <p:sldId id="258" r:id="rId4"/>
    <p:sldId id="259" r:id="rId5"/>
    <p:sldId id="274" r:id="rId6"/>
    <p:sldId id="262" r:id="rId7"/>
    <p:sldId id="265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55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2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1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5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9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9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0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92AA-F418-44E7-86EB-9C868CB2E10F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AC7D-FBDA-4C7D-9D16-C0B9CE383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3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63711"/>
            <a:ext cx="9144000" cy="1484026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8 класс</a:t>
            </a:r>
            <a:br>
              <a:rPr lang="ru-RU" sz="32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ЦИФРОВОГО ФОТО И СОЗДАНИЕ СЛАЙД-ШОУ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WINDOWS MOVIE MAKER» 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4915459"/>
            <a:ext cx="5531370" cy="1692575"/>
          </a:xfrm>
        </p:spPr>
        <p:txBody>
          <a:bodyPr>
            <a:normAutofit fontScale="92500" lnSpcReduction="10000"/>
          </a:bodyPr>
          <a:lstStyle/>
          <a:p>
            <a:pPr marL="1798638"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marL="1798638" algn="l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Пестряева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Эльвира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Энгельсовна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8638"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</a:t>
            </a:r>
          </a:p>
          <a:p>
            <a:pPr marL="1798638"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№10</a:t>
            </a:r>
          </a:p>
          <a:p>
            <a:pPr marL="1798638"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Белорецк.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51" y="3104278"/>
            <a:ext cx="7284098" cy="181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5959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программу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Maker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Научиться работать с разными видами информации (текстовой, графической, аудио, видеоинформацией)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ИКТ-компетентности.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6062" y="3102937"/>
            <a:ext cx="3260361" cy="32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программы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Windows Movie Maker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6" y="1064526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Запустите программу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Movie Maker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 → Все программы  →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Movie Maker).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53" y="1999160"/>
            <a:ext cx="7012625" cy="48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636" y="215225"/>
            <a:ext cx="10515600" cy="6038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 изображений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2" y="819091"/>
            <a:ext cx="11997128" cy="949749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добавления изображений удобнее стоять на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этого нужно нажать на кнопку Отображение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расскадровки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панели Операции с фильмами выбрать команду Импорт изображений, в появившемся окне выбираем фотографии необходимые для проекта и нажимаем кнопку Импорт. (Для удаления объектов из сборника необходимо в меню Правка → Удалить, или на выбранном изображении щёлкнуть правой кнопкой мыши выбрать команду Удалить).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Поместим фотографии на шкалу времени, расположенную ниже, для этого левой кнопкой мыши удерживаем фотографию и тащим на Шкалу времени.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46" y="2734125"/>
            <a:ext cx="7550519" cy="41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ВИДЕОПЕРЕХОДОВ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370" y="968992"/>
            <a:ext cx="10515600" cy="88710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панели Операции с фильмами в категории Монтаж фильма выбираем команду Просмотр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видеопереходов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этого на панели отобразятся варианты возможных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видеопереходов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того или иного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видеоперехода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достаточно на нём двойного щелчка, после чего он отобразиться в окне просмотра Монитора.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34" y="1962533"/>
            <a:ext cx="5463116" cy="46498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426" y="2533140"/>
            <a:ext cx="4746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добавления выбранного вами перехода в проект необходимо просто перенести его на Шкалу времени, либо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поставить между клипами. Все добавляемые переходы отображаются на дорожке перехода Шкалы времени.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6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ВИДЕОЭФФЕКТОВ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871" y="968992"/>
            <a:ext cx="11392525" cy="1108644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фильмами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выбрать команду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видео­эффектов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этого на панели отобразятся варианты возможных видеоэффектов.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просмотра того или иного видеоэффекта достаточно на нём двой­ного щелчка, после чего он отобразиться в окне просмотра монитора. Для наложения выбранного вами эффекта, необходимо просто перене­сти его на выбранный клип.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клип накладывается эффект, то в его обозначении 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Шкале времени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добавляется синяя звёздочка. Видеоэффект используется для целого видеоклипа, изображения или на­звания в фильме.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удаления эффекта необходимо щёлкнуть на клипе правой кнопкой, из контекстного меню выбрать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Видеоэффекты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появившемся окне нажать кнопку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53" y="3033458"/>
            <a:ext cx="6535443" cy="36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2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названий и титров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584" y="897577"/>
            <a:ext cx="11540319" cy="78109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панели Операции с фильмами выбрать команду Создание названий и титров; определиться с местоположением будущей надписи и выбрать соответствующую команду (добавить название в начале фильма; добавить название перед выбранным клипом на шкале времени; добавить название на выбранном клипе на шкале времени; добавить название после выбранного клипа на шкале времени; добавить титры в конце фильма).</a:t>
            </a:r>
          </a:p>
          <a:p>
            <a:pPr>
              <a:spcBef>
                <a:spcPts val="0"/>
              </a:spcBef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открывшемся окне в поле для ввода текста набрать текс надписи;</a:t>
            </a:r>
          </a:p>
          <a:p>
            <a:pPr>
              <a:spcBef>
                <a:spcPts val="0"/>
              </a:spcBef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изменить цвет и шрифт текста, задать способ его перемещения по клипу, для этого необходимо воспользоваться соответствующими командами, расположенными внизу (под полем ввода текста). Затем нажать кнопку Готово, добавить название в фильм.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35" y="2456356"/>
            <a:ext cx="76200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55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на компьютере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19" y="867703"/>
            <a:ext cx="10753299" cy="7170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проекта необходимо в меню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файл фильма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появившемся окне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сохранения фильма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указать устройство, на которое будет производится запись фильма, например,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компьютер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имя файла, выберите папку для сохранения файла, нажмите кнопку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Далее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Создание фильма может занять продолжительное время. Поставьте галочку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Воспроизвести фильм после нажатия кнопки "Готово"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Нажмите кнопку </a:t>
            </a: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Если требуется внести изменения, то это возможно только в проекте, затем снова записать фильм.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536" t="6172" r="4186" b="7564"/>
          <a:stretch/>
        </p:blipFill>
        <p:spPr>
          <a:xfrm>
            <a:off x="2835639" y="2368446"/>
            <a:ext cx="6520721" cy="41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72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574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практическая работа 8 класс  «ЗАХВАТ ЦИФРОВОГО ФОТО И СОЗДАНИЕ СЛАЙД-ШОУ  С ПОМОЩЬЮ WINDOWS MOVIE MAKER»  </vt:lpstr>
      <vt:lpstr>Цели: </vt:lpstr>
      <vt:lpstr>Запуск программы Windows Movie Maker </vt:lpstr>
      <vt:lpstr>Импорт изображений</vt:lpstr>
      <vt:lpstr>ДОБАВЛЕНИЕ ВИДЕОПЕРЕХОДОВ</vt:lpstr>
      <vt:lpstr>ДОБАВЛЕНИЕ ВИДЕОЭФФЕКТОВ</vt:lpstr>
      <vt:lpstr>Добавление названий и титров</vt:lpstr>
      <vt:lpstr>Сохранение на компьютере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8 класс  «ЗАХВАТ ЦИФРОВОГО ФОТО И СОЗДАНИЕ СЛАЙД-ШОУ  С ПОМОЩЬЮ WINDOWS MOVIE MAKER»</dc:title>
  <dc:creator>Эльвира</dc:creator>
  <cp:lastModifiedBy>Эльвира</cp:lastModifiedBy>
  <cp:revision>9</cp:revision>
  <dcterms:created xsi:type="dcterms:W3CDTF">2021-01-25T16:16:00Z</dcterms:created>
  <dcterms:modified xsi:type="dcterms:W3CDTF">2021-01-25T17:19:45Z</dcterms:modified>
</cp:coreProperties>
</file>