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avi" ContentType="video/avi"/>
  <Default Extension="tiff" ContentType="image/tif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8" r:id="rId4"/>
    <p:sldId id="264" r:id="rId5"/>
    <p:sldId id="283" r:id="rId6"/>
    <p:sldId id="259" r:id="rId7"/>
    <p:sldId id="263" r:id="rId8"/>
    <p:sldId id="262" r:id="rId9"/>
    <p:sldId id="266" r:id="rId10"/>
    <p:sldId id="267" r:id="rId11"/>
    <p:sldId id="268" r:id="rId12"/>
    <p:sldId id="284" r:id="rId13"/>
    <p:sldId id="269" r:id="rId14"/>
    <p:sldId id="281" r:id="rId15"/>
    <p:sldId id="282" r:id="rId16"/>
    <p:sldId id="275" r:id="rId17"/>
    <p:sldId id="279" r:id="rId18"/>
    <p:sldId id="285" r:id="rId19"/>
    <p:sldId id="274" r:id="rId20"/>
    <p:sldId id="280" r:id="rId21"/>
    <p:sldId id="289" r:id="rId22"/>
    <p:sldId id="288" r:id="rId23"/>
    <p:sldId id="291" r:id="rId24"/>
    <p:sldId id="287" r:id="rId25"/>
    <p:sldId id="272" r:id="rId26"/>
    <p:sldId id="271" r:id="rId27"/>
    <p:sldId id="270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1" d="100"/>
          <a:sy n="71" d="100"/>
        </p:scale>
        <p:origin x="-48" y="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D7F50-D9E9-4DDA-82D5-33FC13AEB3CE}" type="datetimeFigureOut">
              <a:rPr lang="ru-RU" smtClean="0"/>
              <a:pPr/>
              <a:t>22.01.2021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CF8D2-4B6F-408B-9445-9EB70061B2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493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D7F50-D9E9-4DDA-82D5-33FC13AEB3CE}" type="datetimeFigureOut">
              <a:rPr lang="ru-RU" smtClean="0"/>
              <a:pPr/>
              <a:t>22.01.2021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CF8D2-4B6F-408B-9445-9EB70061B2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095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D7F50-D9E9-4DDA-82D5-33FC13AEB3CE}" type="datetimeFigureOut">
              <a:rPr lang="ru-RU" smtClean="0"/>
              <a:pPr/>
              <a:t>22.01.2021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CF8D2-4B6F-408B-9445-9EB70061B2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3067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6ACEC2-AC62-4B15-9C29-EBF293EF22E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36750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4653A4-D309-453E-934B-74C4D5D3D98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52844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8D5016-9CD1-4B90-82FA-64D991ACB871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9280567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0EF827-05A2-4DBB-BB49-CB086EA7FF6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0594845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E3C293-2D4A-42D9-BFF5-534FB84C6F2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3476050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F63F67-918C-45EA-9AFE-2F964A187DC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8741372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A45F72-2F55-464C-9980-6DEE22B0927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2121843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079C52-257B-4CC3-ADF3-83CF87E7E97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54359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D7F50-D9E9-4DDA-82D5-33FC13AEB3CE}" type="datetimeFigureOut">
              <a:rPr lang="ru-RU" smtClean="0"/>
              <a:pPr/>
              <a:t>22.01.2021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CF8D2-4B6F-408B-9445-9EB70061B2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5142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DC6F26-98A9-4890-BD05-148759226536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202895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507698-4F38-429E-A53C-E7E30F73C30A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0773288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DC991E-6E0B-4EEE-8C6A-F4D600B7AC3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353501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D7F50-D9E9-4DDA-82D5-33FC13AEB3CE}" type="datetimeFigureOut">
              <a:rPr lang="ru-RU" smtClean="0"/>
              <a:pPr/>
              <a:t>22.01.2021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CF8D2-4B6F-408B-9445-9EB70061B2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162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D7F50-D9E9-4DDA-82D5-33FC13AEB3CE}" type="datetimeFigureOut">
              <a:rPr lang="ru-RU" smtClean="0"/>
              <a:pPr/>
              <a:t>22.01.2021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CF8D2-4B6F-408B-9445-9EB70061B2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660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D7F50-D9E9-4DDA-82D5-33FC13AEB3CE}" type="datetimeFigureOut">
              <a:rPr lang="ru-RU" smtClean="0"/>
              <a:pPr/>
              <a:t>22.01.2021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CF8D2-4B6F-408B-9445-9EB70061B2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9283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D7F50-D9E9-4DDA-82D5-33FC13AEB3CE}" type="datetimeFigureOut">
              <a:rPr lang="ru-RU" smtClean="0"/>
              <a:pPr/>
              <a:t>22.01.2021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CF8D2-4B6F-408B-9445-9EB70061B2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5539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D7F50-D9E9-4DDA-82D5-33FC13AEB3CE}" type="datetimeFigureOut">
              <a:rPr lang="ru-RU" smtClean="0"/>
              <a:pPr/>
              <a:t>22.01.2021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CF8D2-4B6F-408B-9445-9EB70061B2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4921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D7F50-D9E9-4DDA-82D5-33FC13AEB3CE}" type="datetimeFigureOut">
              <a:rPr lang="ru-RU" smtClean="0"/>
              <a:pPr/>
              <a:t>22.01.2021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CF8D2-4B6F-408B-9445-9EB70061B2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8453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D7F50-D9E9-4DDA-82D5-33FC13AEB3CE}" type="datetimeFigureOut">
              <a:rPr lang="ru-RU" smtClean="0"/>
              <a:pPr/>
              <a:t>22.01.2021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CF8D2-4B6F-408B-9445-9EB70061B2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982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2D7F50-D9E9-4DDA-82D5-33FC13AEB3CE}" type="datetimeFigureOut">
              <a:rPr lang="ru-RU" smtClean="0"/>
              <a:pPr/>
              <a:t>22.01.2021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3CF8D2-4B6F-408B-9445-9EB70061B2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637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DA83BED-376C-431C-B811-DA60BC938CB1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316604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146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19775" y="135489"/>
            <a:ext cx="11806322" cy="6625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just">
              <a:lnSpc>
                <a:spcPct val="150000"/>
              </a:lnSpc>
              <a:spcAft>
                <a:spcPts val="0"/>
              </a:spcAft>
            </a:pPr>
            <a:r>
              <a:rPr lang="en-US" sz="4800" i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I love__________</a:t>
            </a:r>
            <a:endParaRPr lang="ru-RU" sz="4800" i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marL="228600" algn="just">
              <a:lnSpc>
                <a:spcPct val="150000"/>
              </a:lnSpc>
              <a:spcAft>
                <a:spcPts val="0"/>
              </a:spcAft>
            </a:pPr>
            <a:r>
              <a:rPr lang="en-US" sz="4800" i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I </a:t>
            </a:r>
            <a:r>
              <a:rPr lang="en-US" sz="4800" i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enjoy________</a:t>
            </a:r>
            <a:endParaRPr lang="ru-RU" sz="4800" i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marL="228600" algn="just">
              <a:lnSpc>
                <a:spcPct val="150000"/>
              </a:lnSpc>
              <a:spcAft>
                <a:spcPts val="0"/>
              </a:spcAft>
            </a:pPr>
            <a:r>
              <a:rPr lang="en-US" sz="4800" i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I’m </a:t>
            </a:r>
            <a:r>
              <a:rPr lang="en-US" sz="4800" i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fond of ______</a:t>
            </a:r>
            <a:endParaRPr lang="ru-RU" sz="4800" i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marL="228600" algn="just">
              <a:lnSpc>
                <a:spcPct val="150000"/>
              </a:lnSpc>
              <a:spcAft>
                <a:spcPts val="0"/>
              </a:spcAft>
            </a:pPr>
            <a:r>
              <a:rPr lang="en-US" sz="4800" i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I’m </a:t>
            </a:r>
            <a:r>
              <a:rPr lang="en-US" sz="4800" i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keen on ______</a:t>
            </a:r>
            <a:endParaRPr lang="ru-RU" sz="4800" i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marL="228600" algn="just">
              <a:lnSpc>
                <a:spcPct val="150000"/>
              </a:lnSpc>
              <a:spcAft>
                <a:spcPts val="0"/>
              </a:spcAft>
            </a:pPr>
            <a:r>
              <a:rPr lang="en-US" sz="4800" i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I’m </a:t>
            </a:r>
            <a:r>
              <a:rPr lang="en-US" sz="4800" i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interested in _______</a:t>
            </a:r>
            <a:endParaRPr lang="ru-RU" sz="4800" i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marL="228600" algn="just">
              <a:lnSpc>
                <a:spcPct val="150000"/>
              </a:lnSpc>
              <a:spcAft>
                <a:spcPts val="0"/>
              </a:spcAft>
            </a:pPr>
            <a:r>
              <a:rPr lang="en-US" sz="4800" i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I’m </a:t>
            </a:r>
            <a:r>
              <a:rPr lang="en-US" sz="4800" i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mad about _________</a:t>
            </a:r>
            <a:endParaRPr lang="ru-RU" sz="4800" i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0925" y="0"/>
            <a:ext cx="2861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92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202" y="308472"/>
            <a:ext cx="9419422" cy="626700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Do you love</a:t>
            </a:r>
            <a:r>
              <a:rPr lang="en-US" sz="28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_____?</a:t>
            </a:r>
            <a:br>
              <a:rPr lang="en-US" sz="28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</a:b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	</a:t>
            </a:r>
            <a:r>
              <a:rPr lang="en-US" sz="28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			</a:t>
            </a:r>
            <a:r>
              <a:rPr lang="en-US" sz="2800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Yes</a:t>
            </a:r>
            <a:r>
              <a:rPr lang="en-US" sz="2800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, I love</a:t>
            </a:r>
            <a:r>
              <a:rPr lang="en-US" sz="2800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____</a:t>
            </a:r>
            <a:br>
              <a:rPr lang="en-US" sz="2800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</a:b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lang="en-US" sz="2800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</a:b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Do you enjoy</a:t>
            </a:r>
            <a:r>
              <a:rPr lang="en-US" sz="28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____?</a:t>
            </a:r>
            <a:br>
              <a:rPr lang="en-US" sz="28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</a:br>
            <a:r>
              <a:rPr lang="en-US" sz="28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				</a:t>
            </a:r>
            <a:r>
              <a:rPr lang="en-US" sz="2800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No</a:t>
            </a:r>
            <a:r>
              <a:rPr lang="en-US" sz="2800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, I don’t enjoy </a:t>
            </a:r>
            <a:r>
              <a:rPr lang="en-US" sz="2800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___</a:t>
            </a:r>
            <a:br>
              <a:rPr lang="en-US" sz="2800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</a:b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lang="en-US" sz="2800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</a:b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Are you keen on</a:t>
            </a:r>
            <a:r>
              <a:rPr lang="en-US" sz="28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____?</a:t>
            </a:r>
            <a:br>
              <a:rPr lang="en-US" sz="28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</a:b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	</a:t>
            </a:r>
            <a:r>
              <a:rPr lang="en-US" sz="28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			</a:t>
            </a:r>
            <a:r>
              <a:rPr lang="en-US" sz="2800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Yes</a:t>
            </a:r>
            <a:r>
              <a:rPr lang="en-US" sz="2800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, I am keen on</a:t>
            </a:r>
            <a:r>
              <a:rPr lang="en-US" sz="2800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____</a:t>
            </a:r>
            <a:br>
              <a:rPr lang="en-US" sz="2800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</a:br>
            <a:r>
              <a:rPr lang="en-US" sz="2800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lang="en-US" sz="2800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</a:b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Are you interested in____? </a:t>
            </a:r>
            <a:r>
              <a:rPr lang="en-US" sz="28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lang="en-US" sz="28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</a:br>
            <a:r>
              <a:rPr lang="en-US" sz="28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				</a:t>
            </a:r>
            <a:r>
              <a:rPr lang="en-US" sz="2800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Yes</a:t>
            </a:r>
            <a:r>
              <a:rPr lang="en-US" sz="2800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, I am interested </a:t>
            </a:r>
            <a:r>
              <a:rPr lang="en-US" sz="2800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____</a:t>
            </a:r>
            <a:br>
              <a:rPr lang="en-US" sz="2800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</a:br>
            <a:r>
              <a:rPr lang="en-US" sz="2800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lang="en-US" sz="2800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</a:b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Are you fond of_____? </a:t>
            </a:r>
            <a:r>
              <a:rPr lang="en-US" sz="28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lang="en-US" sz="28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</a:br>
            <a:r>
              <a:rPr lang="en-US" sz="28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				</a:t>
            </a:r>
            <a:r>
              <a:rPr lang="en-US" sz="2800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No</a:t>
            </a:r>
            <a:r>
              <a:rPr lang="en-US" sz="2800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, I’m not fond of</a:t>
            </a:r>
            <a:r>
              <a:rPr lang="en-US" sz="2800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______</a:t>
            </a:r>
            <a:endParaRPr lang="ru-RU" sz="2800" i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0925" y="12974"/>
            <a:ext cx="2861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95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66" y="295275"/>
            <a:ext cx="12373702" cy="642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6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Новый проект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02507" y="170421"/>
            <a:ext cx="11164101" cy="627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2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66" y="295275"/>
            <a:ext cx="12373702" cy="642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03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Новый проект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02507" y="170421"/>
            <a:ext cx="11164101" cy="627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383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49" y="330807"/>
            <a:ext cx="12085341" cy="627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23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9659" y="341524"/>
            <a:ext cx="7700790" cy="9144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6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Score </a:t>
            </a:r>
            <a:r>
              <a:rPr lang="ru-RU" sz="6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  <a:endParaRPr lang="ru-RU" sz="67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3965" y="1684112"/>
            <a:ext cx="4803910" cy="393449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669028" y="289471"/>
            <a:ext cx="6096000" cy="65685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72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8 - 9  -   “5”</a:t>
            </a:r>
            <a:br>
              <a:rPr lang="en-US" sz="72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72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– 7  -  “4”</a:t>
            </a:r>
            <a:br>
              <a:rPr lang="en-US" sz="72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72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– 5 –  “3”</a:t>
            </a:r>
            <a:br>
              <a:rPr lang="en-US" sz="72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72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 3    -  “2”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401165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841" y="1556952"/>
            <a:ext cx="11887624" cy="34104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039033">
            <a:off x="97318" y="-483994"/>
            <a:ext cx="3121355" cy="17554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039033">
            <a:off x="10154130" y="4569051"/>
            <a:ext cx="3121355" cy="175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039033">
            <a:off x="97318" y="-483994"/>
            <a:ext cx="3121355" cy="17554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039033">
            <a:off x="10154130" y="4569051"/>
            <a:ext cx="3121355" cy="17554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57" y="1736522"/>
            <a:ext cx="11810801" cy="338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35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21273" y="233234"/>
            <a:ext cx="4185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I’m ____________</a:t>
            </a: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 .</a:t>
            </a:r>
            <a:endParaRPr lang="ru-RU" sz="36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008" y="3394737"/>
            <a:ext cx="41956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I like __________</a:t>
            </a: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 .</a:t>
            </a:r>
            <a:endParaRPr lang="ru-RU" sz="36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4154" y="720683"/>
            <a:ext cx="5163446" cy="5994441"/>
          </a:xfrm>
          <a:prstGeom prst="rect">
            <a:avLst/>
          </a:prstGeom>
        </p:spPr>
      </p:pic>
      <p:sp>
        <p:nvSpPr>
          <p:cNvPr id="6" name="Стрелка вправо 5"/>
          <p:cNvSpPr/>
          <p:nvPr/>
        </p:nvSpPr>
        <p:spPr>
          <a:xfrm>
            <a:off x="4629666" y="3797344"/>
            <a:ext cx="1054443" cy="4530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14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3" name="AutoShape 47">
            <a:hlinkClick r:id="" action="ppaction://hlinkshowjump?jump=nextslide" highlightClick="1">
              <a:snd r:embed="rId3" name="click-two-v2.wav"/>
            </a:hlinkClick>
          </p:cNvPr>
          <p:cNvSpPr>
            <a:spLocks noChangeArrowheads="1"/>
          </p:cNvSpPr>
          <p:nvPr/>
        </p:nvSpPr>
        <p:spPr bwMode="auto">
          <a:xfrm>
            <a:off x="2467778" y="2082187"/>
            <a:ext cx="7308774" cy="2308034"/>
          </a:xfrm>
          <a:prstGeom prst="actionButtonBlank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b="1" dirty="0">
                <a:solidFill>
                  <a:srgbClr val="002060"/>
                </a:solidFill>
                <a:latin typeface="Verdana" pitchFamily="34" charset="0"/>
              </a:rPr>
              <a:t>2 Min.</a:t>
            </a:r>
          </a:p>
        </p:txBody>
      </p:sp>
    </p:spTree>
    <p:extLst>
      <p:ext uri="{BB962C8B-B14F-4D97-AF65-F5344CB8AC3E}">
        <p14:creationId xmlns:p14="http://schemas.microsoft.com/office/powerpoint/2010/main" val="38185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12"/>
          <p:cNvSpPr txBox="1">
            <a:spLocks noChangeArrowheads="1"/>
          </p:cNvSpPr>
          <p:nvPr/>
        </p:nvSpPr>
        <p:spPr bwMode="auto">
          <a:xfrm>
            <a:off x="3167064" y="1898650"/>
            <a:ext cx="2852737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 dirty="0">
                <a:solidFill>
                  <a:srgbClr val="FFFFFF"/>
                </a:solidFill>
                <a:latin typeface="Verdana" panose="020B0604030504040204" pitchFamily="34" charset="0"/>
              </a:rPr>
              <a:t>01</a:t>
            </a:r>
          </a:p>
        </p:txBody>
      </p:sp>
      <p:sp>
        <p:nvSpPr>
          <p:cNvPr id="62467" name="Oval 13"/>
          <p:cNvSpPr>
            <a:spLocks noChangeArrowheads="1"/>
          </p:cNvSpPr>
          <p:nvPr/>
        </p:nvSpPr>
        <p:spPr bwMode="auto">
          <a:xfrm>
            <a:off x="5864226" y="2667000"/>
            <a:ext cx="231775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z="2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62468" name="Oval 14"/>
          <p:cNvSpPr>
            <a:spLocks noChangeArrowheads="1"/>
          </p:cNvSpPr>
          <p:nvPr/>
        </p:nvSpPr>
        <p:spPr bwMode="auto">
          <a:xfrm>
            <a:off x="5864226" y="3124200"/>
            <a:ext cx="231775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z="2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184" name="Text Box 16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59</a:t>
            </a:r>
          </a:p>
        </p:txBody>
      </p:sp>
      <p:sp>
        <p:nvSpPr>
          <p:cNvPr id="7243" name="Text Box 75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58</a:t>
            </a:r>
          </a:p>
        </p:txBody>
      </p:sp>
      <p:sp>
        <p:nvSpPr>
          <p:cNvPr id="7244" name="Text Box 76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57</a:t>
            </a:r>
          </a:p>
        </p:txBody>
      </p:sp>
      <p:sp>
        <p:nvSpPr>
          <p:cNvPr id="7245" name="Text Box 77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56</a:t>
            </a:r>
          </a:p>
        </p:txBody>
      </p:sp>
      <p:sp>
        <p:nvSpPr>
          <p:cNvPr id="7246" name="Text Box 78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55</a:t>
            </a:r>
          </a:p>
        </p:txBody>
      </p:sp>
      <p:sp>
        <p:nvSpPr>
          <p:cNvPr id="7247" name="Text Box 79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54</a:t>
            </a:r>
          </a:p>
        </p:txBody>
      </p:sp>
      <p:sp>
        <p:nvSpPr>
          <p:cNvPr id="7248" name="Text Box 80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53</a:t>
            </a:r>
          </a:p>
        </p:txBody>
      </p:sp>
      <p:sp>
        <p:nvSpPr>
          <p:cNvPr id="7249" name="Text Box 81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52</a:t>
            </a:r>
          </a:p>
        </p:txBody>
      </p:sp>
      <p:sp>
        <p:nvSpPr>
          <p:cNvPr id="7250" name="Text Box 82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51</a:t>
            </a:r>
          </a:p>
        </p:txBody>
      </p:sp>
      <p:sp>
        <p:nvSpPr>
          <p:cNvPr id="7251" name="Text Box 83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50</a:t>
            </a:r>
          </a:p>
        </p:txBody>
      </p:sp>
      <p:sp>
        <p:nvSpPr>
          <p:cNvPr id="7252" name="Text Box 84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49</a:t>
            </a:r>
          </a:p>
        </p:txBody>
      </p:sp>
      <p:sp>
        <p:nvSpPr>
          <p:cNvPr id="7253" name="Text Box 85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48</a:t>
            </a:r>
          </a:p>
        </p:txBody>
      </p:sp>
      <p:sp>
        <p:nvSpPr>
          <p:cNvPr id="7254" name="Text Box 86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47</a:t>
            </a:r>
          </a:p>
        </p:txBody>
      </p:sp>
      <p:sp>
        <p:nvSpPr>
          <p:cNvPr id="7255" name="Text Box 87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46</a:t>
            </a:r>
          </a:p>
        </p:txBody>
      </p:sp>
      <p:sp>
        <p:nvSpPr>
          <p:cNvPr id="7256" name="Text Box 88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45</a:t>
            </a:r>
          </a:p>
        </p:txBody>
      </p:sp>
      <p:sp>
        <p:nvSpPr>
          <p:cNvPr id="7257" name="Text Box 89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44</a:t>
            </a:r>
          </a:p>
        </p:txBody>
      </p:sp>
      <p:sp>
        <p:nvSpPr>
          <p:cNvPr id="7258" name="Text Box 90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43</a:t>
            </a:r>
          </a:p>
        </p:txBody>
      </p:sp>
      <p:sp>
        <p:nvSpPr>
          <p:cNvPr id="7259" name="Text Box 91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42</a:t>
            </a:r>
          </a:p>
        </p:txBody>
      </p:sp>
      <p:sp>
        <p:nvSpPr>
          <p:cNvPr id="7260" name="Text Box 92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41</a:t>
            </a:r>
          </a:p>
        </p:txBody>
      </p:sp>
      <p:sp>
        <p:nvSpPr>
          <p:cNvPr id="7261" name="Text Box 93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40</a:t>
            </a:r>
          </a:p>
        </p:txBody>
      </p:sp>
      <p:sp>
        <p:nvSpPr>
          <p:cNvPr id="7262" name="Text Box 94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39</a:t>
            </a:r>
          </a:p>
        </p:txBody>
      </p:sp>
      <p:sp>
        <p:nvSpPr>
          <p:cNvPr id="7263" name="Text Box 95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38</a:t>
            </a:r>
          </a:p>
        </p:txBody>
      </p:sp>
      <p:sp>
        <p:nvSpPr>
          <p:cNvPr id="7264" name="Text Box 96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37</a:t>
            </a:r>
          </a:p>
        </p:txBody>
      </p:sp>
      <p:sp>
        <p:nvSpPr>
          <p:cNvPr id="7265" name="Text Box 97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36</a:t>
            </a:r>
          </a:p>
        </p:txBody>
      </p:sp>
      <p:sp>
        <p:nvSpPr>
          <p:cNvPr id="7266" name="Text Box 98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35</a:t>
            </a:r>
          </a:p>
        </p:txBody>
      </p:sp>
      <p:sp>
        <p:nvSpPr>
          <p:cNvPr id="7267" name="Text Box 99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34</a:t>
            </a:r>
          </a:p>
        </p:txBody>
      </p:sp>
      <p:sp>
        <p:nvSpPr>
          <p:cNvPr id="7268" name="Text Box 100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33</a:t>
            </a:r>
          </a:p>
        </p:txBody>
      </p:sp>
      <p:sp>
        <p:nvSpPr>
          <p:cNvPr id="7270" name="Text Box 102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32</a:t>
            </a:r>
          </a:p>
        </p:txBody>
      </p:sp>
      <p:sp>
        <p:nvSpPr>
          <p:cNvPr id="7271" name="Text Box 103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31</a:t>
            </a:r>
          </a:p>
        </p:txBody>
      </p:sp>
      <p:sp>
        <p:nvSpPr>
          <p:cNvPr id="7272" name="Text Box 104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30</a:t>
            </a:r>
          </a:p>
        </p:txBody>
      </p:sp>
      <p:sp>
        <p:nvSpPr>
          <p:cNvPr id="7273" name="Text Box 105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29</a:t>
            </a:r>
          </a:p>
        </p:txBody>
      </p:sp>
      <p:sp>
        <p:nvSpPr>
          <p:cNvPr id="7274" name="Text Box 106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28</a:t>
            </a:r>
          </a:p>
        </p:txBody>
      </p:sp>
      <p:sp>
        <p:nvSpPr>
          <p:cNvPr id="7275" name="Text Box 107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27</a:t>
            </a:r>
          </a:p>
        </p:txBody>
      </p:sp>
      <p:sp>
        <p:nvSpPr>
          <p:cNvPr id="7276" name="Text Box 108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26</a:t>
            </a:r>
          </a:p>
        </p:txBody>
      </p:sp>
      <p:sp>
        <p:nvSpPr>
          <p:cNvPr id="7277" name="Text Box 109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25</a:t>
            </a:r>
          </a:p>
        </p:txBody>
      </p:sp>
      <p:sp>
        <p:nvSpPr>
          <p:cNvPr id="7278" name="Text Box 110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24</a:t>
            </a:r>
          </a:p>
        </p:txBody>
      </p:sp>
      <p:sp>
        <p:nvSpPr>
          <p:cNvPr id="7279" name="Text Box 111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23</a:t>
            </a:r>
          </a:p>
        </p:txBody>
      </p:sp>
      <p:sp>
        <p:nvSpPr>
          <p:cNvPr id="7280" name="Text Box 112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22</a:t>
            </a:r>
          </a:p>
        </p:txBody>
      </p:sp>
      <p:sp>
        <p:nvSpPr>
          <p:cNvPr id="7281" name="Text Box 113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21</a:t>
            </a:r>
          </a:p>
        </p:txBody>
      </p:sp>
      <p:sp>
        <p:nvSpPr>
          <p:cNvPr id="7282" name="Text Box 114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20</a:t>
            </a:r>
          </a:p>
        </p:txBody>
      </p:sp>
      <p:sp>
        <p:nvSpPr>
          <p:cNvPr id="7283" name="Text Box 115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19</a:t>
            </a:r>
          </a:p>
        </p:txBody>
      </p:sp>
      <p:sp>
        <p:nvSpPr>
          <p:cNvPr id="7284" name="Text Box 116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18</a:t>
            </a:r>
          </a:p>
        </p:txBody>
      </p:sp>
      <p:sp>
        <p:nvSpPr>
          <p:cNvPr id="7285" name="Text Box 117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17</a:t>
            </a:r>
          </a:p>
        </p:txBody>
      </p:sp>
      <p:sp>
        <p:nvSpPr>
          <p:cNvPr id="7286" name="Text Box 118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16</a:t>
            </a:r>
          </a:p>
        </p:txBody>
      </p:sp>
      <p:sp>
        <p:nvSpPr>
          <p:cNvPr id="7287" name="Text Box 119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15</a:t>
            </a:r>
          </a:p>
        </p:txBody>
      </p:sp>
      <p:sp>
        <p:nvSpPr>
          <p:cNvPr id="7288" name="Text Box 120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14</a:t>
            </a:r>
          </a:p>
        </p:txBody>
      </p:sp>
      <p:sp>
        <p:nvSpPr>
          <p:cNvPr id="7289" name="Text Box 121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13</a:t>
            </a:r>
          </a:p>
        </p:txBody>
      </p:sp>
      <p:sp>
        <p:nvSpPr>
          <p:cNvPr id="7290" name="Text Box 122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12</a:t>
            </a:r>
          </a:p>
        </p:txBody>
      </p:sp>
      <p:sp>
        <p:nvSpPr>
          <p:cNvPr id="7291" name="Text Box 123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11</a:t>
            </a:r>
          </a:p>
        </p:txBody>
      </p:sp>
      <p:sp>
        <p:nvSpPr>
          <p:cNvPr id="7292" name="Text Box 124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10</a:t>
            </a:r>
          </a:p>
        </p:txBody>
      </p:sp>
      <p:sp>
        <p:nvSpPr>
          <p:cNvPr id="7293" name="Text Box 125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09</a:t>
            </a:r>
          </a:p>
        </p:txBody>
      </p:sp>
      <p:sp>
        <p:nvSpPr>
          <p:cNvPr id="7294" name="Text Box 126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08</a:t>
            </a:r>
          </a:p>
        </p:txBody>
      </p:sp>
      <p:sp>
        <p:nvSpPr>
          <p:cNvPr id="7295" name="Text Box 127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07</a:t>
            </a:r>
          </a:p>
        </p:txBody>
      </p:sp>
      <p:sp>
        <p:nvSpPr>
          <p:cNvPr id="7296" name="Text Box 128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06</a:t>
            </a:r>
          </a:p>
        </p:txBody>
      </p:sp>
      <p:sp>
        <p:nvSpPr>
          <p:cNvPr id="7297" name="Text Box 129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05</a:t>
            </a:r>
          </a:p>
        </p:txBody>
      </p:sp>
      <p:sp>
        <p:nvSpPr>
          <p:cNvPr id="7298" name="Text Box 130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04</a:t>
            </a:r>
          </a:p>
        </p:txBody>
      </p:sp>
      <p:sp>
        <p:nvSpPr>
          <p:cNvPr id="7299" name="Text Box 131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03</a:t>
            </a:r>
          </a:p>
        </p:txBody>
      </p:sp>
      <p:sp>
        <p:nvSpPr>
          <p:cNvPr id="7300" name="Text Box 132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02</a:t>
            </a:r>
          </a:p>
        </p:txBody>
      </p:sp>
      <p:sp>
        <p:nvSpPr>
          <p:cNvPr id="7301" name="Text Box 133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01</a:t>
            </a:r>
          </a:p>
        </p:txBody>
      </p:sp>
      <p:sp>
        <p:nvSpPr>
          <p:cNvPr id="7305" name="Text Box 137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 dirty="0">
                <a:solidFill>
                  <a:srgbClr val="FFFFFF"/>
                </a:solidFill>
                <a:latin typeface="Verdana" panose="020B0604030504040204" pitchFamily="34" charset="0"/>
              </a:rPr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1311100422"/>
      </p:ext>
    </p:extLst>
  </p:cSld>
  <p:clrMapOvr>
    <a:masterClrMapping/>
  </p:clrMapOvr>
  <p:transition spd="slow" advTm="59590">
    <p:sndAc>
      <p:stSnd loop="1">
        <p:snd r:embed="rId2" name="click-two-v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pTgt spid="7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7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7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7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7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7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7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7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7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7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1"/>
                                            </p:cond>
                                          </p:stCondLst>
                                        </p:cTn>
                                        <p:tgtEl>
                                          <p:spTgt spid="7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4"/>
                                            </p:cond>
                                          </p:stCondLst>
                                        </p:cTn>
                                        <p:tgtEl>
                                          <p:spTgt spid="7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7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0"/>
                                            </p:cond>
                                          </p:stCondLst>
                                        </p:cTn>
                                        <p:tgtEl>
                                          <p:spTgt spid="7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3"/>
                                            </p:cond>
                                          </p:stCondLst>
                                        </p:cTn>
                                        <p:tgtEl>
                                          <p:spTgt spid="7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6"/>
                                            </p:cond>
                                          </p:stCondLst>
                                        </p:cTn>
                                        <p:tgtEl>
                                          <p:spTgt spid="7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9"/>
                                            </p:cond>
                                          </p:stCondLst>
                                        </p:cTn>
                                        <p:tgtEl>
                                          <p:spTgt spid="7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2"/>
                                            </p:cond>
                                          </p:stCondLst>
                                        </p:cTn>
                                        <p:tgtEl>
                                          <p:spTgt spid="7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5"/>
                                            </p:cond>
                                          </p:stCondLst>
                                        </p:cTn>
                                        <p:tgtEl>
                                          <p:spTgt spid="7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8"/>
                                            </p:cond>
                                          </p:stCondLst>
                                        </p:cTn>
                                        <p:tgtEl>
                                          <p:spTgt spid="7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1"/>
                                            </p:cond>
                                          </p:stCondLst>
                                        </p:cTn>
                                        <p:tgtEl>
                                          <p:spTgt spid="7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4"/>
                                            </p:cond>
                                          </p:stCondLst>
                                        </p:cTn>
                                        <p:tgtEl>
                                          <p:spTgt spid="7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7"/>
                                            </p:cond>
                                          </p:stCondLst>
                                        </p:cTn>
                                        <p:tgtEl>
                                          <p:spTgt spid="7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0"/>
                                            </p:cond>
                                          </p:stCondLst>
                                        </p:cTn>
                                        <p:tgtEl>
                                          <p:spTgt spid="7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3"/>
                                            </p:cond>
                                          </p:stCondLst>
                                        </p:cTn>
                                        <p:tgtEl>
                                          <p:spTgt spid="7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6"/>
                                            </p:cond>
                                          </p:stCondLst>
                                        </p:cTn>
                                        <p:tgtEl>
                                          <p:spTgt spid="7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9"/>
                                            </p:cond>
                                          </p:stCondLst>
                                        </p:cTn>
                                        <p:tgtEl>
                                          <p:spTgt spid="7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2"/>
                                            </p:cond>
                                          </p:stCondLst>
                                        </p:cTn>
                                        <p:tgtEl>
                                          <p:spTgt spid="7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5"/>
                                            </p:cond>
                                          </p:stCondLst>
                                        </p:cTn>
                                        <p:tgtEl>
                                          <p:spTgt spid="7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8"/>
                                            </p:cond>
                                          </p:stCondLst>
                                        </p:cTn>
                                        <p:tgtEl>
                                          <p:spTgt spid="7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1"/>
                                            </p:cond>
                                          </p:stCondLst>
                                        </p:cTn>
                                        <p:tgtEl>
                                          <p:spTgt spid="7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4"/>
                                            </p:cond>
                                          </p:stCondLst>
                                        </p:cTn>
                                        <p:tgtEl>
                                          <p:spTgt spid="7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7"/>
                                            </p:cond>
                                          </p:stCondLst>
                                        </p:cTn>
                                        <p:tgtEl>
                                          <p:spTgt spid="7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0"/>
                                            </p:cond>
                                          </p:stCondLst>
                                        </p:cTn>
                                        <p:tgtEl>
                                          <p:spTgt spid="7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3"/>
                                            </p:cond>
                                          </p:stCondLst>
                                        </p:cTn>
                                        <p:tgtEl>
                                          <p:spTgt spid="7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6"/>
                                            </p:cond>
                                          </p:stCondLst>
                                        </p:cTn>
                                        <p:tgtEl>
                                          <p:spTgt spid="7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9"/>
                                            </p:cond>
                                          </p:stCondLst>
                                        </p:cTn>
                                        <p:tgtEl>
                                          <p:spTgt spid="7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2"/>
                                            </p:cond>
                                          </p:stCondLst>
                                        </p:cTn>
                                        <p:tgtEl>
                                          <p:spTgt spid="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5"/>
                                            </p:cond>
                                          </p:stCondLst>
                                        </p:cTn>
                                        <p:tgtEl>
                                          <p:spTgt spid="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8"/>
                                            </p:cond>
                                          </p:stCondLst>
                                        </p:cTn>
                                        <p:tgtEl>
                                          <p:spTgt spid="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1"/>
                                            </p:cond>
                                          </p:stCondLst>
                                        </p:cTn>
                                        <p:tgtEl>
                                          <p:spTgt spid="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4"/>
                                            </p:cond>
                                          </p:stCondLst>
                                        </p:cTn>
                                        <p:tgtEl>
                                          <p:spTgt spid="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7"/>
                                            </p:cond>
                                          </p:stCondLst>
                                        </p:cTn>
                                        <p:tgtEl>
                                          <p:spTgt spid="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45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0"/>
                                            </p:cond>
                                          </p:stCondLst>
                                        </p:cTn>
                                        <p:tgtEl>
                                          <p:spTgt spid="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3"/>
                                            </p:cond>
                                          </p:stCondLst>
                                        </p:cTn>
                                        <p:tgtEl>
                                          <p:spTgt spid="7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47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6"/>
                                            </p:cond>
                                          </p:stCondLst>
                                        </p:cTn>
                                        <p:tgtEl>
                                          <p:spTgt spid="7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48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9"/>
                                            </p:cond>
                                          </p:stCondLst>
                                        </p:cTn>
                                        <p:tgtEl>
                                          <p:spTgt spid="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49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2"/>
                                            </p:cond>
                                          </p:stCondLst>
                                        </p:cTn>
                                        <p:tgtEl>
                                          <p:spTgt spid="7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50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5"/>
                                            </p:cond>
                                          </p:stCondLst>
                                        </p:cTn>
                                        <p:tgtEl>
                                          <p:spTgt spid="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51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8"/>
                                            </p:cond>
                                          </p:stCondLst>
                                        </p:cTn>
                                        <p:tgtEl>
                                          <p:spTgt spid="7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52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1"/>
                                            </p:cond>
                                          </p:stCondLst>
                                        </p:cTn>
                                        <p:tgtEl>
                                          <p:spTgt spid="7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53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4"/>
                                            </p:cond>
                                          </p:stCondLst>
                                        </p:cTn>
                                        <p:tgtEl>
                                          <p:spTgt spid="7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54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7"/>
                                            </p:cond>
                                          </p:stCondLst>
                                        </p:cTn>
                                        <p:tgtEl>
                                          <p:spTgt spid="7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55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0"/>
                                            </p:cond>
                                          </p:stCondLst>
                                        </p:cTn>
                                        <p:tgtEl>
                                          <p:spTgt spid="7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56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3"/>
                                            </p:cond>
                                          </p:stCondLst>
                                        </p:cTn>
                                        <p:tgtEl>
                                          <p:spTgt spid="7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57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6"/>
                                            </p:cond>
                                          </p:stCondLst>
                                        </p:cTn>
                                        <p:tgtEl>
                                          <p:spTgt spid="7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58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9"/>
                                            </p:cond>
                                          </p:stCondLst>
                                        </p:cTn>
                                        <p:tgtEl>
                                          <p:spTgt spid="7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59000"/>
                            </p:stCondLst>
                            <p:childTnLst>
                              <p:par>
                                <p:cTn id="1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4" dur="500"/>
                                        <p:tgtEl>
                                          <p:spTgt spid="7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4" grpId="0"/>
      <p:bldP spid="7243" grpId="0"/>
      <p:bldP spid="7244" grpId="0"/>
      <p:bldP spid="7245" grpId="0"/>
      <p:bldP spid="7246" grpId="0"/>
      <p:bldP spid="7247" grpId="0"/>
      <p:bldP spid="7248" grpId="0"/>
      <p:bldP spid="7249" grpId="0"/>
      <p:bldP spid="7250" grpId="0"/>
      <p:bldP spid="7251" grpId="0"/>
      <p:bldP spid="7252" grpId="0"/>
      <p:bldP spid="7253" grpId="0"/>
      <p:bldP spid="7254" grpId="0"/>
      <p:bldP spid="7255" grpId="0"/>
      <p:bldP spid="7256" grpId="0"/>
      <p:bldP spid="7257" grpId="0"/>
      <p:bldP spid="7258" grpId="0"/>
      <p:bldP spid="7259" grpId="0"/>
      <p:bldP spid="7260" grpId="0"/>
      <p:bldP spid="7261" grpId="0"/>
      <p:bldP spid="7262" grpId="0"/>
      <p:bldP spid="7263" grpId="0"/>
      <p:bldP spid="7264" grpId="0"/>
      <p:bldP spid="7265" grpId="0"/>
      <p:bldP spid="7266" grpId="0"/>
      <p:bldP spid="7267" grpId="0"/>
      <p:bldP spid="7268" grpId="0"/>
      <p:bldP spid="7270" grpId="0"/>
      <p:bldP spid="7271" grpId="0"/>
      <p:bldP spid="7272" grpId="0"/>
      <p:bldP spid="7273" grpId="0"/>
      <p:bldP spid="7274" grpId="0"/>
      <p:bldP spid="7275" grpId="0"/>
      <p:bldP spid="7276" grpId="0"/>
      <p:bldP spid="7277" grpId="0"/>
      <p:bldP spid="7278" grpId="0"/>
      <p:bldP spid="7279" grpId="0"/>
      <p:bldP spid="7280" grpId="0"/>
      <p:bldP spid="7281" grpId="0"/>
      <p:bldP spid="7282" grpId="0"/>
      <p:bldP spid="7283" grpId="0"/>
      <p:bldP spid="7284" grpId="0"/>
      <p:bldP spid="7285" grpId="0"/>
      <p:bldP spid="7286" grpId="0"/>
      <p:bldP spid="7287" grpId="0"/>
      <p:bldP spid="7288" grpId="0"/>
      <p:bldP spid="7289" grpId="0"/>
      <p:bldP spid="7290" grpId="0"/>
      <p:bldP spid="7291" grpId="0"/>
      <p:bldP spid="7292" grpId="0"/>
      <p:bldP spid="7293" grpId="0"/>
      <p:bldP spid="7294" grpId="0"/>
      <p:bldP spid="7295" grpId="0"/>
      <p:bldP spid="7296" grpId="0"/>
      <p:bldP spid="7297" grpId="0"/>
      <p:bldP spid="7298" grpId="0"/>
      <p:bldP spid="7299" grpId="0"/>
      <p:bldP spid="7300" grpId="0"/>
      <p:bldP spid="7301" grpId="0"/>
      <p:bldP spid="730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12"/>
          <p:cNvSpPr txBox="1">
            <a:spLocks noChangeArrowheads="1"/>
          </p:cNvSpPr>
          <p:nvPr/>
        </p:nvSpPr>
        <p:spPr bwMode="auto">
          <a:xfrm>
            <a:off x="3167064" y="1898650"/>
            <a:ext cx="2852737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00</a:t>
            </a:r>
          </a:p>
        </p:txBody>
      </p:sp>
      <p:sp>
        <p:nvSpPr>
          <p:cNvPr id="63491" name="Oval 13"/>
          <p:cNvSpPr>
            <a:spLocks noChangeArrowheads="1"/>
          </p:cNvSpPr>
          <p:nvPr/>
        </p:nvSpPr>
        <p:spPr bwMode="auto">
          <a:xfrm>
            <a:off x="5864226" y="2667000"/>
            <a:ext cx="231775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z="2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63492" name="Oval 14"/>
          <p:cNvSpPr>
            <a:spLocks noChangeArrowheads="1"/>
          </p:cNvSpPr>
          <p:nvPr/>
        </p:nvSpPr>
        <p:spPr bwMode="auto">
          <a:xfrm>
            <a:off x="5864226" y="3124200"/>
            <a:ext cx="231775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z="2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184" name="Text Box 16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59</a:t>
            </a:r>
          </a:p>
        </p:txBody>
      </p:sp>
      <p:sp>
        <p:nvSpPr>
          <p:cNvPr id="7243" name="Text Box 75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58</a:t>
            </a:r>
          </a:p>
        </p:txBody>
      </p:sp>
      <p:sp>
        <p:nvSpPr>
          <p:cNvPr id="7244" name="Text Box 76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57</a:t>
            </a:r>
          </a:p>
        </p:txBody>
      </p:sp>
      <p:sp>
        <p:nvSpPr>
          <p:cNvPr id="7245" name="Text Box 77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56</a:t>
            </a:r>
          </a:p>
        </p:txBody>
      </p:sp>
      <p:sp>
        <p:nvSpPr>
          <p:cNvPr id="7246" name="Text Box 78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55</a:t>
            </a:r>
          </a:p>
        </p:txBody>
      </p:sp>
      <p:sp>
        <p:nvSpPr>
          <p:cNvPr id="7247" name="Text Box 79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54</a:t>
            </a:r>
          </a:p>
        </p:txBody>
      </p:sp>
      <p:sp>
        <p:nvSpPr>
          <p:cNvPr id="7248" name="Text Box 80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53</a:t>
            </a:r>
          </a:p>
        </p:txBody>
      </p:sp>
      <p:sp>
        <p:nvSpPr>
          <p:cNvPr id="7249" name="Text Box 81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52</a:t>
            </a:r>
          </a:p>
        </p:txBody>
      </p:sp>
      <p:sp>
        <p:nvSpPr>
          <p:cNvPr id="7250" name="Text Box 82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51</a:t>
            </a:r>
          </a:p>
        </p:txBody>
      </p:sp>
      <p:sp>
        <p:nvSpPr>
          <p:cNvPr id="7251" name="Text Box 83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50</a:t>
            </a:r>
          </a:p>
        </p:txBody>
      </p:sp>
      <p:sp>
        <p:nvSpPr>
          <p:cNvPr id="7252" name="Text Box 84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49</a:t>
            </a:r>
          </a:p>
        </p:txBody>
      </p:sp>
      <p:sp>
        <p:nvSpPr>
          <p:cNvPr id="7253" name="Text Box 85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48</a:t>
            </a:r>
          </a:p>
        </p:txBody>
      </p:sp>
      <p:sp>
        <p:nvSpPr>
          <p:cNvPr id="7254" name="Text Box 86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47</a:t>
            </a:r>
          </a:p>
        </p:txBody>
      </p:sp>
      <p:sp>
        <p:nvSpPr>
          <p:cNvPr id="7255" name="Text Box 87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46</a:t>
            </a:r>
          </a:p>
        </p:txBody>
      </p:sp>
      <p:sp>
        <p:nvSpPr>
          <p:cNvPr id="7256" name="Text Box 88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45</a:t>
            </a:r>
          </a:p>
        </p:txBody>
      </p:sp>
      <p:sp>
        <p:nvSpPr>
          <p:cNvPr id="7257" name="Text Box 89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44</a:t>
            </a:r>
          </a:p>
        </p:txBody>
      </p:sp>
      <p:sp>
        <p:nvSpPr>
          <p:cNvPr id="7258" name="Text Box 90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43</a:t>
            </a:r>
          </a:p>
        </p:txBody>
      </p:sp>
      <p:sp>
        <p:nvSpPr>
          <p:cNvPr id="7259" name="Text Box 91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42</a:t>
            </a:r>
          </a:p>
        </p:txBody>
      </p:sp>
      <p:sp>
        <p:nvSpPr>
          <p:cNvPr id="7260" name="Text Box 92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41</a:t>
            </a:r>
          </a:p>
        </p:txBody>
      </p:sp>
      <p:sp>
        <p:nvSpPr>
          <p:cNvPr id="7261" name="Text Box 93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40</a:t>
            </a:r>
          </a:p>
        </p:txBody>
      </p:sp>
      <p:sp>
        <p:nvSpPr>
          <p:cNvPr id="7262" name="Text Box 94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39</a:t>
            </a:r>
          </a:p>
        </p:txBody>
      </p:sp>
      <p:sp>
        <p:nvSpPr>
          <p:cNvPr id="7263" name="Text Box 95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38</a:t>
            </a:r>
          </a:p>
        </p:txBody>
      </p:sp>
      <p:sp>
        <p:nvSpPr>
          <p:cNvPr id="7264" name="Text Box 96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37</a:t>
            </a:r>
          </a:p>
        </p:txBody>
      </p:sp>
      <p:sp>
        <p:nvSpPr>
          <p:cNvPr id="7265" name="Text Box 97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36</a:t>
            </a:r>
          </a:p>
        </p:txBody>
      </p:sp>
      <p:sp>
        <p:nvSpPr>
          <p:cNvPr id="7266" name="Text Box 98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35</a:t>
            </a:r>
          </a:p>
        </p:txBody>
      </p:sp>
      <p:sp>
        <p:nvSpPr>
          <p:cNvPr id="7267" name="Text Box 99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34</a:t>
            </a:r>
          </a:p>
        </p:txBody>
      </p:sp>
      <p:sp>
        <p:nvSpPr>
          <p:cNvPr id="7268" name="Text Box 100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33</a:t>
            </a:r>
          </a:p>
        </p:txBody>
      </p:sp>
      <p:sp>
        <p:nvSpPr>
          <p:cNvPr id="7270" name="Text Box 102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32</a:t>
            </a:r>
          </a:p>
        </p:txBody>
      </p:sp>
      <p:sp>
        <p:nvSpPr>
          <p:cNvPr id="7271" name="Text Box 103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31</a:t>
            </a:r>
          </a:p>
        </p:txBody>
      </p:sp>
      <p:sp>
        <p:nvSpPr>
          <p:cNvPr id="7272" name="Text Box 104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30</a:t>
            </a:r>
          </a:p>
        </p:txBody>
      </p:sp>
      <p:sp>
        <p:nvSpPr>
          <p:cNvPr id="7273" name="Text Box 105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29</a:t>
            </a:r>
          </a:p>
        </p:txBody>
      </p:sp>
      <p:sp>
        <p:nvSpPr>
          <p:cNvPr id="7274" name="Text Box 106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28</a:t>
            </a:r>
          </a:p>
        </p:txBody>
      </p:sp>
      <p:sp>
        <p:nvSpPr>
          <p:cNvPr id="7275" name="Text Box 107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27</a:t>
            </a:r>
          </a:p>
        </p:txBody>
      </p:sp>
      <p:sp>
        <p:nvSpPr>
          <p:cNvPr id="7276" name="Text Box 108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26</a:t>
            </a:r>
          </a:p>
        </p:txBody>
      </p:sp>
      <p:sp>
        <p:nvSpPr>
          <p:cNvPr id="7277" name="Text Box 109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25</a:t>
            </a:r>
          </a:p>
        </p:txBody>
      </p:sp>
      <p:sp>
        <p:nvSpPr>
          <p:cNvPr id="7278" name="Text Box 110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24</a:t>
            </a:r>
          </a:p>
        </p:txBody>
      </p:sp>
      <p:sp>
        <p:nvSpPr>
          <p:cNvPr id="7279" name="Text Box 111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23</a:t>
            </a:r>
          </a:p>
        </p:txBody>
      </p:sp>
      <p:sp>
        <p:nvSpPr>
          <p:cNvPr id="7280" name="Text Box 112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22</a:t>
            </a:r>
          </a:p>
        </p:txBody>
      </p:sp>
      <p:sp>
        <p:nvSpPr>
          <p:cNvPr id="7281" name="Text Box 113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21</a:t>
            </a:r>
          </a:p>
        </p:txBody>
      </p:sp>
      <p:sp>
        <p:nvSpPr>
          <p:cNvPr id="7282" name="Text Box 114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20</a:t>
            </a:r>
          </a:p>
        </p:txBody>
      </p:sp>
      <p:sp>
        <p:nvSpPr>
          <p:cNvPr id="7283" name="Text Box 115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19</a:t>
            </a:r>
          </a:p>
        </p:txBody>
      </p:sp>
      <p:sp>
        <p:nvSpPr>
          <p:cNvPr id="7284" name="Text Box 116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18</a:t>
            </a:r>
          </a:p>
        </p:txBody>
      </p:sp>
      <p:sp>
        <p:nvSpPr>
          <p:cNvPr id="7285" name="Text Box 117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17</a:t>
            </a:r>
          </a:p>
        </p:txBody>
      </p:sp>
      <p:sp>
        <p:nvSpPr>
          <p:cNvPr id="7286" name="Text Box 118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16</a:t>
            </a:r>
          </a:p>
        </p:txBody>
      </p:sp>
      <p:sp>
        <p:nvSpPr>
          <p:cNvPr id="7287" name="Text Box 119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15</a:t>
            </a:r>
          </a:p>
        </p:txBody>
      </p:sp>
      <p:sp>
        <p:nvSpPr>
          <p:cNvPr id="7288" name="Text Box 120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14</a:t>
            </a:r>
          </a:p>
        </p:txBody>
      </p:sp>
      <p:sp>
        <p:nvSpPr>
          <p:cNvPr id="7289" name="Text Box 121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13</a:t>
            </a:r>
          </a:p>
        </p:txBody>
      </p:sp>
      <p:sp>
        <p:nvSpPr>
          <p:cNvPr id="7290" name="Text Box 122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12</a:t>
            </a:r>
          </a:p>
        </p:txBody>
      </p:sp>
      <p:sp>
        <p:nvSpPr>
          <p:cNvPr id="7291" name="Text Box 123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11</a:t>
            </a:r>
          </a:p>
        </p:txBody>
      </p:sp>
      <p:sp>
        <p:nvSpPr>
          <p:cNvPr id="7292" name="Text Box 124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10</a:t>
            </a:r>
          </a:p>
        </p:txBody>
      </p:sp>
      <p:sp>
        <p:nvSpPr>
          <p:cNvPr id="7293" name="Text Box 125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09</a:t>
            </a:r>
          </a:p>
        </p:txBody>
      </p:sp>
      <p:sp>
        <p:nvSpPr>
          <p:cNvPr id="7294" name="Text Box 126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08</a:t>
            </a:r>
          </a:p>
        </p:txBody>
      </p:sp>
      <p:sp>
        <p:nvSpPr>
          <p:cNvPr id="7295" name="Text Box 127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07</a:t>
            </a:r>
          </a:p>
        </p:txBody>
      </p:sp>
      <p:sp>
        <p:nvSpPr>
          <p:cNvPr id="7296" name="Text Box 128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06</a:t>
            </a:r>
          </a:p>
        </p:txBody>
      </p:sp>
      <p:sp>
        <p:nvSpPr>
          <p:cNvPr id="7297" name="Text Box 129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05</a:t>
            </a:r>
          </a:p>
        </p:txBody>
      </p:sp>
      <p:sp>
        <p:nvSpPr>
          <p:cNvPr id="7298" name="Text Box 130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04</a:t>
            </a:r>
          </a:p>
        </p:txBody>
      </p:sp>
      <p:sp>
        <p:nvSpPr>
          <p:cNvPr id="7299" name="Text Box 131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03</a:t>
            </a:r>
          </a:p>
        </p:txBody>
      </p:sp>
      <p:sp>
        <p:nvSpPr>
          <p:cNvPr id="7300" name="Text Box 132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02</a:t>
            </a:r>
          </a:p>
        </p:txBody>
      </p:sp>
      <p:sp>
        <p:nvSpPr>
          <p:cNvPr id="7301" name="Text Box 133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01</a:t>
            </a:r>
          </a:p>
        </p:txBody>
      </p:sp>
      <p:sp>
        <p:nvSpPr>
          <p:cNvPr id="7305" name="Text Box 137"/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ru-RU" sz="13800" b="1">
                <a:solidFill>
                  <a:srgbClr val="FFFFFF"/>
                </a:solidFill>
                <a:latin typeface="Verdana" panose="020B0604030504040204" pitchFamily="34" charset="0"/>
              </a:rPr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531219501"/>
      </p:ext>
    </p:extLst>
  </p:cSld>
  <p:clrMapOvr>
    <a:masterClrMapping/>
  </p:clrMapOvr>
  <p:transition spd="slow" advClick="0" advTm="595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pTgt spid="7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7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7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7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7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7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7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7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7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7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1"/>
                                            </p:cond>
                                          </p:stCondLst>
                                        </p:cTn>
                                        <p:tgtEl>
                                          <p:spTgt spid="7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4"/>
                                            </p:cond>
                                          </p:stCondLst>
                                        </p:cTn>
                                        <p:tgtEl>
                                          <p:spTgt spid="7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7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0"/>
                                            </p:cond>
                                          </p:stCondLst>
                                        </p:cTn>
                                        <p:tgtEl>
                                          <p:spTgt spid="7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3"/>
                                            </p:cond>
                                          </p:stCondLst>
                                        </p:cTn>
                                        <p:tgtEl>
                                          <p:spTgt spid="7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6"/>
                                            </p:cond>
                                          </p:stCondLst>
                                        </p:cTn>
                                        <p:tgtEl>
                                          <p:spTgt spid="7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9"/>
                                            </p:cond>
                                          </p:stCondLst>
                                        </p:cTn>
                                        <p:tgtEl>
                                          <p:spTgt spid="7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2"/>
                                            </p:cond>
                                          </p:stCondLst>
                                        </p:cTn>
                                        <p:tgtEl>
                                          <p:spTgt spid="7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5"/>
                                            </p:cond>
                                          </p:stCondLst>
                                        </p:cTn>
                                        <p:tgtEl>
                                          <p:spTgt spid="7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8"/>
                                            </p:cond>
                                          </p:stCondLst>
                                        </p:cTn>
                                        <p:tgtEl>
                                          <p:spTgt spid="7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1"/>
                                            </p:cond>
                                          </p:stCondLst>
                                        </p:cTn>
                                        <p:tgtEl>
                                          <p:spTgt spid="7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4"/>
                                            </p:cond>
                                          </p:stCondLst>
                                        </p:cTn>
                                        <p:tgtEl>
                                          <p:spTgt spid="7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7"/>
                                            </p:cond>
                                          </p:stCondLst>
                                        </p:cTn>
                                        <p:tgtEl>
                                          <p:spTgt spid="7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0"/>
                                            </p:cond>
                                          </p:stCondLst>
                                        </p:cTn>
                                        <p:tgtEl>
                                          <p:spTgt spid="7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3"/>
                                            </p:cond>
                                          </p:stCondLst>
                                        </p:cTn>
                                        <p:tgtEl>
                                          <p:spTgt spid="7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6"/>
                                            </p:cond>
                                          </p:stCondLst>
                                        </p:cTn>
                                        <p:tgtEl>
                                          <p:spTgt spid="7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9"/>
                                            </p:cond>
                                          </p:stCondLst>
                                        </p:cTn>
                                        <p:tgtEl>
                                          <p:spTgt spid="7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2"/>
                                            </p:cond>
                                          </p:stCondLst>
                                        </p:cTn>
                                        <p:tgtEl>
                                          <p:spTgt spid="7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5"/>
                                            </p:cond>
                                          </p:stCondLst>
                                        </p:cTn>
                                        <p:tgtEl>
                                          <p:spTgt spid="7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8"/>
                                            </p:cond>
                                          </p:stCondLst>
                                        </p:cTn>
                                        <p:tgtEl>
                                          <p:spTgt spid="7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1"/>
                                            </p:cond>
                                          </p:stCondLst>
                                        </p:cTn>
                                        <p:tgtEl>
                                          <p:spTgt spid="7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4"/>
                                            </p:cond>
                                          </p:stCondLst>
                                        </p:cTn>
                                        <p:tgtEl>
                                          <p:spTgt spid="7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7"/>
                                            </p:cond>
                                          </p:stCondLst>
                                        </p:cTn>
                                        <p:tgtEl>
                                          <p:spTgt spid="7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0"/>
                                            </p:cond>
                                          </p:stCondLst>
                                        </p:cTn>
                                        <p:tgtEl>
                                          <p:spTgt spid="7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3"/>
                                            </p:cond>
                                          </p:stCondLst>
                                        </p:cTn>
                                        <p:tgtEl>
                                          <p:spTgt spid="7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6"/>
                                            </p:cond>
                                          </p:stCondLst>
                                        </p:cTn>
                                        <p:tgtEl>
                                          <p:spTgt spid="7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9"/>
                                            </p:cond>
                                          </p:stCondLst>
                                        </p:cTn>
                                        <p:tgtEl>
                                          <p:spTgt spid="7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2"/>
                                            </p:cond>
                                          </p:stCondLst>
                                        </p:cTn>
                                        <p:tgtEl>
                                          <p:spTgt spid="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5"/>
                                            </p:cond>
                                          </p:stCondLst>
                                        </p:cTn>
                                        <p:tgtEl>
                                          <p:spTgt spid="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8"/>
                                            </p:cond>
                                          </p:stCondLst>
                                        </p:cTn>
                                        <p:tgtEl>
                                          <p:spTgt spid="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1"/>
                                            </p:cond>
                                          </p:stCondLst>
                                        </p:cTn>
                                        <p:tgtEl>
                                          <p:spTgt spid="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4"/>
                                            </p:cond>
                                          </p:stCondLst>
                                        </p:cTn>
                                        <p:tgtEl>
                                          <p:spTgt spid="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7"/>
                                            </p:cond>
                                          </p:stCondLst>
                                        </p:cTn>
                                        <p:tgtEl>
                                          <p:spTgt spid="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45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0"/>
                                            </p:cond>
                                          </p:stCondLst>
                                        </p:cTn>
                                        <p:tgtEl>
                                          <p:spTgt spid="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3"/>
                                            </p:cond>
                                          </p:stCondLst>
                                        </p:cTn>
                                        <p:tgtEl>
                                          <p:spTgt spid="7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47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6"/>
                                            </p:cond>
                                          </p:stCondLst>
                                        </p:cTn>
                                        <p:tgtEl>
                                          <p:spTgt spid="7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48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9"/>
                                            </p:cond>
                                          </p:stCondLst>
                                        </p:cTn>
                                        <p:tgtEl>
                                          <p:spTgt spid="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49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2"/>
                                            </p:cond>
                                          </p:stCondLst>
                                        </p:cTn>
                                        <p:tgtEl>
                                          <p:spTgt spid="7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50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5"/>
                                            </p:cond>
                                          </p:stCondLst>
                                        </p:cTn>
                                        <p:tgtEl>
                                          <p:spTgt spid="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51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8"/>
                                            </p:cond>
                                          </p:stCondLst>
                                        </p:cTn>
                                        <p:tgtEl>
                                          <p:spTgt spid="7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52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1"/>
                                            </p:cond>
                                          </p:stCondLst>
                                        </p:cTn>
                                        <p:tgtEl>
                                          <p:spTgt spid="7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53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4"/>
                                            </p:cond>
                                          </p:stCondLst>
                                        </p:cTn>
                                        <p:tgtEl>
                                          <p:spTgt spid="7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54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7"/>
                                            </p:cond>
                                          </p:stCondLst>
                                        </p:cTn>
                                        <p:tgtEl>
                                          <p:spTgt spid="7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55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0"/>
                                            </p:cond>
                                          </p:stCondLst>
                                        </p:cTn>
                                        <p:tgtEl>
                                          <p:spTgt spid="7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56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3"/>
                                            </p:cond>
                                          </p:stCondLst>
                                        </p:cTn>
                                        <p:tgtEl>
                                          <p:spTgt spid="7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57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6"/>
                                            </p:cond>
                                          </p:stCondLst>
                                        </p:cTn>
                                        <p:tgtEl>
                                          <p:spTgt spid="7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58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9"/>
                                            </p:cond>
                                          </p:stCondLst>
                                        </p:cTn>
                                        <p:tgtEl>
                                          <p:spTgt spid="7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59000"/>
                            </p:stCondLst>
                            <p:childTnLst>
                              <p:par>
                                <p:cTn id="1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4" dur="500"/>
                                        <p:tgtEl>
                                          <p:spTgt spid="73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ll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4" grpId="0"/>
      <p:bldP spid="7243" grpId="0"/>
      <p:bldP spid="7244" grpId="0"/>
      <p:bldP spid="7245" grpId="0"/>
      <p:bldP spid="7246" grpId="0"/>
      <p:bldP spid="7247" grpId="0"/>
      <p:bldP spid="7248" grpId="0"/>
      <p:bldP spid="7249" grpId="0"/>
      <p:bldP spid="7250" grpId="0"/>
      <p:bldP spid="7251" grpId="0"/>
      <p:bldP spid="7252" grpId="0"/>
      <p:bldP spid="7253" grpId="0"/>
      <p:bldP spid="7254" grpId="0"/>
      <p:bldP spid="7255" grpId="0"/>
      <p:bldP spid="7256" grpId="0"/>
      <p:bldP spid="7257" grpId="0"/>
      <p:bldP spid="7258" grpId="0"/>
      <p:bldP spid="7259" grpId="0"/>
      <p:bldP spid="7260" grpId="0"/>
      <p:bldP spid="7261" grpId="0"/>
      <p:bldP spid="7262" grpId="0"/>
      <p:bldP spid="7263" grpId="0"/>
      <p:bldP spid="7264" grpId="0"/>
      <p:bldP spid="7265" grpId="0"/>
      <p:bldP spid="7266" grpId="0"/>
      <p:bldP spid="7267" grpId="0"/>
      <p:bldP spid="7268" grpId="0"/>
      <p:bldP spid="7270" grpId="0"/>
      <p:bldP spid="7271" grpId="0"/>
      <p:bldP spid="7272" grpId="0"/>
      <p:bldP spid="7273" grpId="0"/>
      <p:bldP spid="7274" grpId="0"/>
      <p:bldP spid="7275" grpId="0"/>
      <p:bldP spid="7276" grpId="0"/>
      <p:bldP spid="7277" grpId="0"/>
      <p:bldP spid="7278" grpId="0"/>
      <p:bldP spid="7279" grpId="0"/>
      <p:bldP spid="7280" grpId="0"/>
      <p:bldP spid="7281" grpId="0"/>
      <p:bldP spid="7282" grpId="0"/>
      <p:bldP spid="7283" grpId="0"/>
      <p:bldP spid="7284" grpId="0"/>
      <p:bldP spid="7285" grpId="0"/>
      <p:bldP spid="7286" grpId="0"/>
      <p:bldP spid="7287" grpId="0"/>
      <p:bldP spid="7288" grpId="0"/>
      <p:bldP spid="7289" grpId="0"/>
      <p:bldP spid="7290" grpId="0"/>
      <p:bldP spid="7291" grpId="0"/>
      <p:bldP spid="7292" grpId="0"/>
      <p:bldP spid="7293" grpId="0"/>
      <p:bldP spid="7294" grpId="0"/>
      <p:bldP spid="7295" grpId="0"/>
      <p:bldP spid="7296" grpId="0"/>
      <p:bldP spid="7297" grpId="0"/>
      <p:bldP spid="7298" grpId="0"/>
      <p:bldP spid="7299" grpId="0"/>
      <p:bldP spid="7300" grpId="0"/>
      <p:bldP spid="7301" grpId="0"/>
      <p:bldP spid="730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6982" y="1092239"/>
            <a:ext cx="9186329" cy="45317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 is the most popular club?</a:t>
            </a:r>
            <a:b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sz="36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most popular club is … .</a:t>
            </a:r>
            <a:br>
              <a:rPr lang="en-US" sz="36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 is the least popular?</a:t>
            </a:r>
            <a:b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sz="36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least popular club is … </a:t>
            </a:r>
            <a:r>
              <a:rPr lang="en-U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36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57" y="494330"/>
            <a:ext cx="1487939" cy="57275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1981" y="995801"/>
            <a:ext cx="1340019" cy="420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28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32671" y="227730"/>
            <a:ext cx="6096000" cy="6370975"/>
          </a:xfrm>
          <a:prstGeom prst="rect">
            <a:avLst/>
          </a:prstGeom>
          <a:ln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marL="228600" indent="220980" algn="just">
              <a:spcAft>
                <a:spcPts val="0"/>
              </a:spcAft>
            </a:pP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Complete the leaflet.</a:t>
            </a:r>
            <a:endParaRPr lang="ru-RU" sz="24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220980" algn="just">
              <a:spcAft>
                <a:spcPts val="0"/>
              </a:spcAft>
            </a:pPr>
            <a:endParaRPr lang="en-US" sz="24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220980" algn="just">
              <a:spcAft>
                <a:spcPts val="0"/>
              </a:spcAft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Are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you interested in 1)________ ?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220980" algn="just">
              <a:spcAft>
                <a:spcPts val="0"/>
              </a:spcAft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220980" algn="just">
              <a:spcAft>
                <a:spcPts val="0"/>
              </a:spcAft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2)____________________________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220980" algn="just">
              <a:spcAft>
                <a:spcPts val="0"/>
              </a:spcAft>
            </a:pPr>
            <a:r>
              <a:rPr lang="ru-RU" sz="2400" baseline="-25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2400" baseline="-25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400" baseline="-25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name of the club)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220980" algn="just">
              <a:spcAft>
                <a:spcPts val="0"/>
              </a:spcAft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220980" algn="just">
              <a:spcAft>
                <a:spcPts val="0"/>
              </a:spcAft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invites you to 3)_________ them.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220980" algn="just">
              <a:spcAft>
                <a:spcPts val="0"/>
              </a:spcAft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220980" algn="just">
              <a:spcAft>
                <a:spcPts val="0"/>
              </a:spcAft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Here’s your chance to: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learn how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4)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________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learn a lot about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famous/popular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5)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______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Develop that special talent you already have.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580" algn="just">
              <a:spcAft>
                <a:spcPts val="0"/>
              </a:spcAft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Club meeting: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6)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__________________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580" algn="just">
              <a:spcAft>
                <a:spcPts val="0"/>
              </a:spcAft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580" algn="ctr">
              <a:spcAft>
                <a:spcPts val="0"/>
              </a:spcAft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Call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Mrs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Smith,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580" algn="ctr">
              <a:spcAft>
                <a:spcPts val="0"/>
              </a:spcAft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Club President at: 787-5419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433" y="227730"/>
            <a:ext cx="1655093" cy="63709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0264" y="826170"/>
            <a:ext cx="1374636" cy="431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8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38797">
            <a:off x="346871" y="969841"/>
            <a:ext cx="5614987" cy="31570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1152" y="3264884"/>
            <a:ext cx="6915158" cy="35931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0910" y="54697"/>
            <a:ext cx="5334462" cy="334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03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5" y="2460604"/>
            <a:ext cx="12192001" cy="1457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i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Thank you so much!</a:t>
            </a:r>
            <a:endParaRPr lang="en-US" sz="6600" i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86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w to Talk About Your Free Time and Hobbies in English - Spoken English Lesson 00_00_42-00_01_2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36606" y="0"/>
            <a:ext cx="11384692" cy="640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80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34612" y="2148185"/>
            <a:ext cx="75052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</a:t>
            </a:r>
            <a:endParaRPr lang="ru-RU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21819" y="2148185"/>
            <a:ext cx="87716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</a:t>
            </a:r>
            <a:endParaRPr lang="ru-RU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06125" y="2148185"/>
            <a:ext cx="78579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</a:t>
            </a:r>
            <a:endParaRPr lang="ru-RU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60104" y="2148185"/>
            <a:ext cx="78579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</a:t>
            </a:r>
            <a:endParaRPr lang="ru-RU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89646" y="2148185"/>
            <a:ext cx="79380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</a:t>
            </a:r>
            <a:endParaRPr lang="ru-RU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074689" y="2129135"/>
            <a:ext cx="51328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</a:t>
            </a:r>
            <a:endParaRPr lang="ru-RU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484520" y="2134790"/>
            <a:ext cx="126028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</a:t>
            </a:r>
            <a:endParaRPr lang="ru-RU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581469" y="2116930"/>
            <a:ext cx="78579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</a:t>
            </a:r>
            <a:endParaRPr lang="ru-RU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628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78576" y="184717"/>
            <a:ext cx="11666289" cy="74174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</a:rPr>
              <a:t>Going jogging		</a:t>
            </a:r>
            <a:r>
              <a:rPr lang="en-US" sz="4400" dirty="0" smtClean="0"/>
              <a:t>[ ˈ</a:t>
            </a:r>
            <a:r>
              <a:rPr lang="en-US" sz="4400" dirty="0" err="1" smtClean="0"/>
              <a:t>ɡəʊɪŋ</a:t>
            </a:r>
            <a:r>
              <a:rPr lang="en-US" sz="4400" dirty="0" smtClean="0"/>
              <a:t>   ˈ</a:t>
            </a:r>
            <a:r>
              <a:rPr lang="en-US" sz="4400" dirty="0" err="1" smtClean="0"/>
              <a:t>dʒɒɡɪŋ</a:t>
            </a:r>
            <a:r>
              <a:rPr lang="en-US" sz="4400" dirty="0" smtClean="0"/>
              <a:t> ]</a:t>
            </a:r>
            <a:endParaRPr lang="ru-RU" sz="4400" dirty="0" smtClean="0"/>
          </a:p>
          <a:p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Going </a:t>
            </a:r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</a:rPr>
              <a:t>climbing		</a:t>
            </a:r>
            <a:r>
              <a:rPr lang="en-US" sz="4400" dirty="0" smtClean="0"/>
              <a:t>[ ˈ</a:t>
            </a:r>
            <a:r>
              <a:rPr lang="en-US" sz="4400" dirty="0" err="1" smtClean="0"/>
              <a:t>ɡəʊɪŋ</a:t>
            </a:r>
            <a:r>
              <a:rPr lang="en-US" sz="4400" dirty="0" smtClean="0"/>
              <a:t>  ˈ</a:t>
            </a:r>
            <a:r>
              <a:rPr lang="en-US" sz="4400" dirty="0" err="1"/>
              <a:t>klaɪmɪŋ</a:t>
            </a:r>
            <a:r>
              <a:rPr lang="en-US" sz="4400" dirty="0"/>
              <a:t> </a:t>
            </a:r>
            <a:r>
              <a:rPr lang="en-US" sz="4400" dirty="0" smtClean="0"/>
              <a:t>]</a:t>
            </a:r>
            <a:endParaRPr lang="ru-RU" sz="4400" dirty="0" smtClean="0"/>
          </a:p>
          <a:p>
            <a:endParaRPr lang="ru-RU" sz="2000" dirty="0" smtClean="0"/>
          </a:p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</a:rPr>
              <a:t>Hanging out with friends </a:t>
            </a:r>
          </a:p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</a:rPr>
              <a:t>				</a:t>
            </a:r>
            <a:r>
              <a:rPr lang="ru-RU" sz="4400" dirty="0" smtClean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en-US" sz="4400" dirty="0" smtClean="0"/>
              <a:t>[ ˈ</a:t>
            </a:r>
            <a:r>
              <a:rPr lang="en-US" sz="4400" dirty="0" err="1" smtClean="0"/>
              <a:t>hæŋɪŋ</a:t>
            </a:r>
            <a:r>
              <a:rPr lang="en-US" sz="4400" dirty="0" smtClean="0"/>
              <a:t>  </a:t>
            </a:r>
            <a:r>
              <a:rPr lang="en-US" sz="4400" dirty="0" err="1" smtClean="0"/>
              <a:t>aʊt</a:t>
            </a:r>
            <a:r>
              <a:rPr lang="en-US" sz="4400" dirty="0" smtClean="0"/>
              <a:t>  </a:t>
            </a:r>
            <a:r>
              <a:rPr lang="en-US" sz="4400" dirty="0" err="1" smtClean="0"/>
              <a:t>wɪð</a:t>
            </a:r>
            <a:r>
              <a:rPr lang="en-US" sz="4400" dirty="0" smtClean="0"/>
              <a:t>  </a:t>
            </a:r>
            <a:r>
              <a:rPr lang="en-US" sz="4400" dirty="0" err="1" smtClean="0"/>
              <a:t>frɛndz</a:t>
            </a:r>
            <a:r>
              <a:rPr lang="en-US" sz="4400" dirty="0" smtClean="0"/>
              <a:t> ] </a:t>
            </a:r>
            <a:endParaRPr lang="ru-RU" sz="4400" dirty="0" smtClean="0"/>
          </a:p>
          <a:p>
            <a:endParaRPr lang="en-US" sz="2000" dirty="0" smtClean="0"/>
          </a:p>
          <a:p>
            <a:r>
              <a:rPr lang="en-US" sz="4400" dirty="0" smtClean="0">
                <a:solidFill>
                  <a:schemeClr val="accent5"/>
                </a:solidFill>
              </a:rPr>
              <a:t>Relaxing with your family	</a:t>
            </a:r>
          </a:p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</a:rPr>
              <a:t>			</a:t>
            </a:r>
            <a:r>
              <a:rPr lang="ru-RU" sz="4400" dirty="0" smtClean="0">
                <a:solidFill>
                  <a:schemeClr val="accent1">
                    <a:lumMod val="75000"/>
                  </a:schemeClr>
                </a:solidFill>
              </a:rPr>
              <a:t>		</a:t>
            </a:r>
            <a:r>
              <a:rPr lang="en-US" sz="4400" dirty="0" smtClean="0"/>
              <a:t>[ </a:t>
            </a:r>
            <a:r>
              <a:rPr lang="en-US" sz="4400" dirty="0" err="1" smtClean="0"/>
              <a:t>rɪˈlæksɪŋ</a:t>
            </a:r>
            <a:r>
              <a:rPr lang="en-US" sz="4400" dirty="0" smtClean="0"/>
              <a:t>  </a:t>
            </a:r>
            <a:r>
              <a:rPr lang="en-US" sz="4400" dirty="0" err="1" smtClean="0"/>
              <a:t>wɪð</a:t>
            </a:r>
            <a:r>
              <a:rPr lang="en-US" sz="4400" dirty="0" smtClean="0"/>
              <a:t>  </a:t>
            </a:r>
            <a:r>
              <a:rPr lang="en-US" sz="4400" dirty="0" err="1" smtClean="0"/>
              <a:t>jɔ</a:t>
            </a:r>
            <a:r>
              <a:rPr lang="en-US" sz="4400" dirty="0" smtClean="0"/>
              <a:t>ː ˈ</a:t>
            </a:r>
            <a:r>
              <a:rPr lang="en-US" sz="4400" dirty="0" err="1" smtClean="0"/>
              <a:t>fæmili</a:t>
            </a:r>
            <a:r>
              <a:rPr lang="en-US" sz="4400" dirty="0" smtClean="0"/>
              <a:t> ]</a:t>
            </a:r>
            <a:endParaRPr lang="ru-RU" sz="4400" dirty="0" smtClean="0"/>
          </a:p>
          <a:p>
            <a:endParaRPr lang="en-US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</a:rPr>
              <a:t>Taking photos	</a:t>
            </a:r>
            <a:r>
              <a:rPr lang="ru-RU" sz="4400" dirty="0" smtClean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en-US" sz="4400" dirty="0" smtClean="0"/>
              <a:t>[ </a:t>
            </a:r>
            <a:r>
              <a:rPr lang="en-US" sz="4400" dirty="0" err="1" smtClean="0"/>
              <a:t>teɪkɪŋ</a:t>
            </a:r>
            <a:r>
              <a:rPr lang="en-US" sz="4400" dirty="0" smtClean="0"/>
              <a:t>  ˈ</a:t>
            </a:r>
            <a:r>
              <a:rPr lang="en-US" sz="4400" dirty="0" err="1" smtClean="0"/>
              <a:t>fəʊtəʊz</a:t>
            </a:r>
            <a:r>
              <a:rPr lang="en-US" sz="4400" dirty="0" smtClean="0"/>
              <a:t> ]</a:t>
            </a:r>
            <a:endParaRPr lang="en-US" sz="44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4400" dirty="0" smtClean="0"/>
          </a:p>
          <a:p>
            <a:endParaRPr lang="en-US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80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w to Talk About Your Free Time and Hobbies in English - Spoken English Lesson 00_01_38-00_01_5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03654" y="90617"/>
            <a:ext cx="11252887" cy="632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72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384987"/>
            <a:ext cx="1219200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In my free time,</a:t>
            </a:r>
          </a:p>
          <a:p>
            <a:r>
              <a:rPr lang="en-US" sz="66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	</a:t>
            </a:r>
            <a:r>
              <a:rPr lang="en-US" sz="66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			 I like _______</a:t>
            </a:r>
          </a:p>
          <a:p>
            <a:endParaRPr lang="en-US" sz="5400" dirty="0" smtClean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en-US" sz="54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		</a:t>
            </a:r>
            <a:r>
              <a:rPr lang="en-US" sz="6000" i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like + -</a:t>
            </a:r>
            <a:r>
              <a:rPr lang="en-US" sz="6000" i="1" dirty="0" err="1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ing</a:t>
            </a:r>
            <a:endParaRPr lang="en-US" sz="6000" i="1" dirty="0" smtClean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0925" y="0"/>
            <a:ext cx="2861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44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5920" y="69829"/>
            <a:ext cx="11464879" cy="6625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i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I love_____</a:t>
            </a:r>
          </a:p>
          <a:p>
            <a:pPr>
              <a:lnSpc>
                <a:spcPct val="150000"/>
              </a:lnSpc>
            </a:pPr>
            <a:r>
              <a:rPr lang="en-US" sz="4800" i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I </a:t>
            </a:r>
            <a:r>
              <a:rPr lang="en-US" sz="4800" i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enjoy_____</a:t>
            </a:r>
          </a:p>
          <a:p>
            <a:pPr>
              <a:lnSpc>
                <a:spcPct val="150000"/>
              </a:lnSpc>
            </a:pPr>
            <a:r>
              <a:rPr lang="en-US" sz="4800" i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I </a:t>
            </a:r>
            <a:r>
              <a:rPr lang="en-US" sz="4800" i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am keen on ____</a:t>
            </a:r>
          </a:p>
          <a:p>
            <a:pPr>
              <a:lnSpc>
                <a:spcPct val="150000"/>
              </a:lnSpc>
            </a:pPr>
            <a:r>
              <a:rPr lang="en-US" sz="4800" i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I </a:t>
            </a:r>
            <a:r>
              <a:rPr lang="en-US" sz="4800" i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am interested in ______</a:t>
            </a:r>
          </a:p>
          <a:p>
            <a:pPr>
              <a:lnSpc>
                <a:spcPct val="150000"/>
              </a:lnSpc>
            </a:pPr>
            <a:r>
              <a:rPr lang="en-US" sz="4800" i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I </a:t>
            </a:r>
            <a:r>
              <a:rPr lang="en-US" sz="4800" i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am mad about _____</a:t>
            </a:r>
          </a:p>
          <a:p>
            <a:pPr>
              <a:lnSpc>
                <a:spcPct val="150000"/>
              </a:lnSpc>
            </a:pPr>
            <a:r>
              <a:rPr lang="en-US" sz="4800" i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I </a:t>
            </a:r>
            <a:r>
              <a:rPr lang="en-US" sz="4800" i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am fond of ______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039033">
            <a:off x="315734" y="-525788"/>
            <a:ext cx="3121355" cy="17554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17673">
            <a:off x="10777932" y="4713332"/>
            <a:ext cx="3367194" cy="189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88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2994" y="355940"/>
            <a:ext cx="12192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0980">
              <a:lnSpc>
                <a:spcPct val="200000"/>
              </a:lnSpc>
              <a:spcAft>
                <a:spcPts val="0"/>
              </a:spcAft>
            </a:pPr>
            <a:r>
              <a:rPr lang="en-US" sz="36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 </a:t>
            </a:r>
            <a:r>
              <a:rPr lang="en-US" sz="3600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love going swimming</a:t>
            </a:r>
            <a:r>
              <a:rPr lang="en-US" sz="36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.</a:t>
            </a:r>
          </a:p>
          <a:p>
            <a:pPr indent="220980">
              <a:lnSpc>
                <a:spcPct val="150000"/>
              </a:lnSpc>
              <a:spcAft>
                <a:spcPts val="0"/>
              </a:spcAft>
            </a:pPr>
            <a:endParaRPr lang="en-US" sz="3600" i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6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 </a:t>
            </a:r>
            <a:r>
              <a:rPr lang="en-US" sz="3600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enjoy watching TV</a:t>
            </a:r>
            <a:r>
              <a:rPr lang="en-US" sz="36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ru-RU" sz="3600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6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 </a:t>
            </a:r>
            <a:r>
              <a:rPr lang="en-US" sz="3600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am mad about playing the piano.</a:t>
            </a:r>
            <a:endParaRPr lang="ru-RU" sz="3600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9034" y="4483090"/>
            <a:ext cx="2270329" cy="19475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5518" y="161116"/>
            <a:ext cx="2857360" cy="14546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5322" y="1374526"/>
            <a:ext cx="3197752" cy="248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87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</TotalTime>
  <Words>248</Words>
  <Application>Microsoft Office PowerPoint</Application>
  <PresentationFormat>Произвольный</PresentationFormat>
  <Paragraphs>187</Paragraphs>
  <Slides>26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28" baseType="lpstr">
      <vt:lpstr>Тема Office</vt:lpstr>
      <vt:lpstr>Default Design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Do you love_____?     Yes, I love____  Do you enjoy____?     No, I don’t enjoy ___  Are you keen on____?     Yes, I am keen on____  Are you interested in____?      Yes, I am interested ____  Are you fond of_____?      No, I’m not fond of______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Score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What is the most popular club?    The most popular club is … . What is the least popular?    The least popular club is … .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Глотова</dc:creator>
  <cp:lastModifiedBy>Надежда</cp:lastModifiedBy>
  <cp:revision>56</cp:revision>
  <dcterms:created xsi:type="dcterms:W3CDTF">2018-12-04T15:26:31Z</dcterms:created>
  <dcterms:modified xsi:type="dcterms:W3CDTF">2021-01-22T13:54:27Z</dcterms:modified>
</cp:coreProperties>
</file>