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74" r:id="rId5"/>
    <p:sldId id="271" r:id="rId6"/>
    <p:sldId id="267" r:id="rId7"/>
    <p:sldId id="259" r:id="rId8"/>
    <p:sldId id="268" r:id="rId9"/>
    <p:sldId id="269" r:id="rId10"/>
    <p:sldId id="275" r:id="rId11"/>
    <p:sldId id="260" r:id="rId12"/>
    <p:sldId id="262" r:id="rId13"/>
    <p:sldId id="270" r:id="rId14"/>
    <p:sldId id="263" r:id="rId15"/>
    <p:sldId id="265" r:id="rId16"/>
    <p:sldId id="272" r:id="rId17"/>
    <p:sldId id="276" r:id="rId18"/>
    <p:sldId id="266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6F0DE-F36E-4744-92FA-EE087713B79A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B4AE2-65E9-4B83-AE7F-8EA50D278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46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B4AE2-65E9-4B83-AE7F-8EA50D278D3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5A0B3-D263-481C-B00E-6B20857E970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5969-3BB4-4B04-B9F8-754B26128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643182"/>
            <a:ext cx="638653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Война в истории моей семьи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571984"/>
            <a:ext cx="4214810" cy="2286016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 </a:t>
            </a: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Ефремова Кирилла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Класс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5в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Орехова Л. В.,</a:t>
            </a:r>
            <a:b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учитель марийского   </a:t>
            </a:r>
          </a:p>
          <a:p>
            <a:r>
              <a:rPr lang="ru-RU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(государственного )языка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970" y="214290"/>
            <a:ext cx="758451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образования и по делам молодёжи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Администрации МО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Оршанский муниципальный район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Оршанская средняя общеобразовательная школа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564357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Оршанка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6364098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00990" cy="1143000"/>
          </a:xfrm>
        </p:spPr>
        <p:txBody>
          <a:bodyPr/>
          <a:lstStyle/>
          <a:p>
            <a:r>
              <a:rPr lang="ru-RU" b="1" dirty="0" smtClean="0"/>
              <a:t>Участие в боевых действиях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43050"/>
            <a:ext cx="35719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с апреля 1942 года по июль 1942 года  на Ленинградском фронте;</a:t>
            </a:r>
          </a:p>
          <a:p>
            <a:pPr algn="just"/>
            <a:r>
              <a:rPr lang="ru-RU" sz="2400" dirty="0" smtClean="0"/>
              <a:t> с июня 1942 по ноябрь 1942 года на Калининском фронте;</a:t>
            </a:r>
          </a:p>
          <a:p>
            <a:pPr algn="just"/>
            <a:r>
              <a:rPr lang="ru-RU" sz="2400" dirty="0" smtClean="0"/>
              <a:t>с ноября 1942 года по январь 1945 года на Центральном фронте</a:t>
            </a:r>
            <a:r>
              <a:rPr lang="ru-RU" dirty="0" smtClean="0"/>
              <a:t>;</a:t>
            </a:r>
          </a:p>
          <a:p>
            <a:pPr algn="just"/>
            <a:r>
              <a:rPr lang="ru-RU" sz="2400" dirty="0" smtClean="0"/>
              <a:t>С января 1945 по август 1945 года ОСМБ.</a:t>
            </a:r>
          </a:p>
          <a:p>
            <a:endParaRPr lang="ru-RU" dirty="0"/>
          </a:p>
        </p:txBody>
      </p:sp>
      <p:pic>
        <p:nvPicPr>
          <p:cNvPr id="2050" name="Picture 2" descr="C:\Documents and Settings\Пользователь\Мои документы\10002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3000396" cy="423160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6165304"/>
            <a:ext cx="259228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Справка ВК РМЭ ПО Оршанскому району</a:t>
            </a:r>
          </a:p>
        </p:txBody>
      </p:sp>
      <p:pic>
        <p:nvPicPr>
          <p:cNvPr id="7" name="Picture 5" descr="6364098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etf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80588"/>
            <a:ext cx="1619672" cy="9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67444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Калининский фронт</a:t>
            </a:r>
            <a:endParaRPr lang="ru-RU" dirty="0"/>
          </a:p>
        </p:txBody>
      </p:sp>
      <p:pic>
        <p:nvPicPr>
          <p:cNvPr id="6" name="Содержимое 5" descr="G:\удотов\55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9941" t="8995" r="33779" b="15771"/>
          <a:stretch>
            <a:fillRect/>
          </a:stretch>
        </p:blipFill>
        <p:spPr bwMode="auto">
          <a:xfrm rot="16200000">
            <a:off x="1192984" y="1735918"/>
            <a:ext cx="4500595" cy="317185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86380" y="1142984"/>
            <a:ext cx="3614734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	На «жарком» Калининском фронте Сергей Яковлевич  был ранен: раздробило скулу. После госпиталя продолжил воевать на волжском берегу. На одном из сражений прадедушка с другом выдержали натиск врага, дождались подкрепление, которое прибыло в полдень.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5929330"/>
            <a:ext cx="3143272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«Орден солдатской славы», газета «Вперёд», 1968</a:t>
            </a:r>
            <a:endParaRPr lang="ru-RU" b="1" dirty="0"/>
          </a:p>
        </p:txBody>
      </p:sp>
      <p:pic>
        <p:nvPicPr>
          <p:cNvPr id="9" name="Picture 5" descr="6364098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getf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07" y="5805264"/>
            <a:ext cx="1744493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удотов\5.jpeg"/>
          <p:cNvPicPr/>
          <p:nvPr/>
        </p:nvPicPr>
        <p:blipFill>
          <a:blip r:embed="rId2" cstate="print"/>
          <a:srcRect l="49381" t="818" r="2082" b="74416"/>
          <a:stretch>
            <a:fillRect/>
          </a:stretch>
        </p:blipFill>
        <p:spPr bwMode="auto">
          <a:xfrm rot="5400000">
            <a:off x="1709720" y="2290752"/>
            <a:ext cx="2886075" cy="20193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Награда за героические сутки на берегу Волги</a:t>
            </a:r>
            <a:endParaRPr lang="ru-RU" dirty="0"/>
          </a:p>
        </p:txBody>
      </p:sp>
      <p:pic>
        <p:nvPicPr>
          <p:cNvPr id="7" name="Рисунок 6" descr="G:\DCIM\101MSDCF\DSC007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34890" y="2202014"/>
            <a:ext cx="292895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071802" y="5286388"/>
            <a:ext cx="4143404" cy="500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Орден Славы </a:t>
            </a:r>
            <a:r>
              <a:rPr lang="en-US" b="1" dirty="0" smtClean="0"/>
              <a:t>III</a:t>
            </a:r>
            <a:endParaRPr lang="ru-RU" b="1" dirty="0"/>
          </a:p>
        </p:txBody>
      </p:sp>
      <p:pic>
        <p:nvPicPr>
          <p:cNvPr id="9" name="Picture 5" descr="63640981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getf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37" y="5786454"/>
            <a:ext cx="1775663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прадеда</a:t>
            </a:r>
            <a:endParaRPr lang="ru-RU" dirty="0"/>
          </a:p>
        </p:txBody>
      </p:sp>
      <p:pic>
        <p:nvPicPr>
          <p:cNvPr id="5" name="Рисунок 4" descr="G:\удотов\2.jpeg"/>
          <p:cNvPicPr/>
          <p:nvPr/>
        </p:nvPicPr>
        <p:blipFill>
          <a:blip r:embed="rId2" cstate="print"/>
          <a:srcRect l="46499" t="701" r="2993" b="46963"/>
          <a:stretch>
            <a:fillRect/>
          </a:stretch>
        </p:blipFill>
        <p:spPr bwMode="auto">
          <a:xfrm rot="5400000">
            <a:off x="1883545" y="4545819"/>
            <a:ext cx="1795480" cy="227648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G:\удотов\3.jpeg"/>
          <p:cNvPicPr/>
          <p:nvPr/>
        </p:nvPicPr>
        <p:blipFill>
          <a:blip r:embed="rId3" cstate="print"/>
          <a:srcRect l="22127" r="1390" b="63668"/>
          <a:stretch>
            <a:fillRect/>
          </a:stretch>
        </p:blipFill>
        <p:spPr bwMode="auto">
          <a:xfrm>
            <a:off x="2500298" y="2786058"/>
            <a:ext cx="2428892" cy="17145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G:\удотов\11.jpeg"/>
          <p:cNvPicPr/>
          <p:nvPr/>
        </p:nvPicPr>
        <p:blipFill>
          <a:blip r:embed="rId4" cstate="print"/>
          <a:srcRect l="54997" t="1052" r="8114" b="62939"/>
          <a:stretch>
            <a:fillRect/>
          </a:stretch>
        </p:blipFill>
        <p:spPr bwMode="auto">
          <a:xfrm rot="5400000">
            <a:off x="5548327" y="2666987"/>
            <a:ext cx="1847845" cy="251461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G:\удотов\4.jpeg"/>
          <p:cNvPicPr/>
          <p:nvPr/>
        </p:nvPicPr>
        <p:blipFill>
          <a:blip r:embed="rId5" cstate="print"/>
          <a:srcRect l="46499" t="584" r="2031" b="46729"/>
          <a:stretch>
            <a:fillRect/>
          </a:stretch>
        </p:blipFill>
        <p:spPr bwMode="auto">
          <a:xfrm rot="5400000">
            <a:off x="4040962" y="4460104"/>
            <a:ext cx="1928826" cy="243838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G:\удотов\1.jpeg"/>
          <p:cNvPicPr/>
          <p:nvPr/>
        </p:nvPicPr>
        <p:blipFill>
          <a:blip r:embed="rId6" cstate="print"/>
          <a:srcRect l="28381" t="12266" r="21110" b="34112"/>
          <a:stretch>
            <a:fillRect/>
          </a:stretch>
        </p:blipFill>
        <p:spPr bwMode="auto">
          <a:xfrm rot="5400000">
            <a:off x="6357950" y="4500570"/>
            <a:ext cx="1785950" cy="250033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G:\DCIM\101MSDCF\DSC007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142984"/>
            <a:ext cx="2270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636409818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удотов\8.jpeg"/>
          <p:cNvPicPr/>
          <p:nvPr/>
        </p:nvPicPr>
        <p:blipFill>
          <a:blip r:embed="rId2" cstate="print"/>
          <a:srcRect l="58846" t="701" r="4484" b="62734"/>
          <a:stretch>
            <a:fillRect/>
          </a:stretch>
        </p:blipFill>
        <p:spPr bwMode="auto">
          <a:xfrm rot="10800000">
            <a:off x="5286380" y="1357298"/>
            <a:ext cx="342902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войны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28" y="1428736"/>
            <a:ext cx="3543296" cy="428628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Сергей Яковлевич вернулся с фронта в 1944 году. Работал в колхозе плотником. </a:t>
            </a:r>
          </a:p>
          <a:p>
            <a:pPr algn="just">
              <a:buNone/>
            </a:pPr>
            <a:r>
              <a:rPr lang="ru-RU" dirty="0" smtClean="0"/>
              <a:t>После войны родилось 3 детей: Валерий, Валентина, Сергей.</a:t>
            </a:r>
          </a:p>
          <a:p>
            <a:pPr algn="just">
              <a:buNone/>
            </a:pPr>
            <a:r>
              <a:rPr lang="ru-RU" dirty="0" smtClean="0"/>
              <a:t>Прадедушка скончался в 1978 году.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5857892"/>
            <a:ext cx="3071834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Послевоенные дети</a:t>
            </a:r>
            <a:endParaRPr lang="ru-RU" dirty="0"/>
          </a:p>
        </p:txBody>
      </p:sp>
      <p:pic>
        <p:nvPicPr>
          <p:cNvPr id="7" name="Picture 5" descr="6364098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getf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29334"/>
            <a:ext cx="2035951" cy="12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4466" y="0"/>
            <a:ext cx="77295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Дядя– </a:t>
            </a:r>
            <a:r>
              <a:rPr lang="ru-RU" b="1" dirty="0" smtClean="0"/>
              <a:t>участник афганской войны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	</a:t>
            </a:r>
            <a:r>
              <a:rPr lang="ru-RU" sz="2400" dirty="0" smtClean="0"/>
              <a:t>Орехов </a:t>
            </a:r>
            <a:r>
              <a:rPr lang="ru-RU" sz="2400" dirty="0"/>
              <a:t>В</a:t>
            </a:r>
            <a:r>
              <a:rPr lang="ru-RU" sz="2400" dirty="0" smtClean="0"/>
              <a:t>иктор Леонтьевич, родился 11 октября 1967 года в деревне Малый </a:t>
            </a:r>
            <a:r>
              <a:rPr lang="ru-RU" sz="2400" dirty="0" err="1"/>
              <a:t>К</a:t>
            </a:r>
            <a:r>
              <a:rPr lang="ru-RU" sz="2400" dirty="0" err="1" smtClean="0"/>
              <a:t>угунур</a:t>
            </a:r>
            <a:r>
              <a:rPr lang="ru-RU" sz="2400" dirty="0" smtClean="0"/>
              <a:t>. </a:t>
            </a:r>
          </a:p>
          <a:p>
            <a:pPr algn="just">
              <a:buNone/>
            </a:pPr>
            <a:r>
              <a:rPr lang="ru-RU" sz="2400" dirty="0" smtClean="0"/>
              <a:t>	После окончания </a:t>
            </a:r>
            <a:r>
              <a:rPr lang="ru-RU" sz="2400" dirty="0" err="1" smtClean="0"/>
              <a:t>Йошкар</a:t>
            </a:r>
            <a:r>
              <a:rPr lang="ru-RU" sz="2400" dirty="0" smtClean="0"/>
              <a:t> – </a:t>
            </a:r>
            <a:r>
              <a:rPr lang="ru-RU" sz="2400" dirty="0" err="1" smtClean="0"/>
              <a:t>Олинского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медучилища</a:t>
            </a:r>
            <a:r>
              <a:rPr lang="ru-RU" sz="2400" dirty="0" smtClean="0"/>
              <a:t> был призван в ряды </a:t>
            </a:r>
            <a:r>
              <a:rPr lang="ru-RU" sz="2400" dirty="0"/>
              <a:t>С</a:t>
            </a:r>
            <a:r>
              <a:rPr lang="ru-RU" sz="2400" dirty="0" smtClean="0"/>
              <a:t>оветской Армии. </a:t>
            </a:r>
          </a:p>
          <a:p>
            <a:pPr algn="just">
              <a:buNone/>
            </a:pPr>
            <a:r>
              <a:rPr lang="ru-RU" sz="2400" dirty="0" smtClean="0"/>
              <a:t>             В сентябре 1988 года был командирован в Афганистан на три месяца.  Выполнял обязанности санитарного инструктора. </a:t>
            </a:r>
            <a:endParaRPr lang="ru-RU" sz="2400" dirty="0"/>
          </a:p>
        </p:txBody>
      </p:sp>
      <p:pic>
        <p:nvPicPr>
          <p:cNvPr id="7" name="Содержимое 6" descr="G:\удотов\аа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8862" t="1285" r="2352" b="29439"/>
          <a:stretch>
            <a:fillRect/>
          </a:stretch>
        </p:blipFill>
        <p:spPr bwMode="auto">
          <a:xfrm>
            <a:off x="2356553" y="4077072"/>
            <a:ext cx="1550571" cy="223224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Documents and Settings\User\Мои документы\Мои рисунки\изображение от 22062012 33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91681" y="1268761"/>
            <a:ext cx="2952328" cy="2214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1979712" y="6414007"/>
            <a:ext cx="2304255" cy="4223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Книга, изданная музеем Славы, 2012 год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712" y="3717032"/>
            <a:ext cx="2448272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Мы с папой, 2012 год</a:t>
            </a:r>
            <a:endParaRPr lang="ru-RU" sz="1600" dirty="0"/>
          </a:p>
        </p:txBody>
      </p:sp>
      <p:pic>
        <p:nvPicPr>
          <p:cNvPr id="10" name="Picture 5" descr="63640981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аграды</a:t>
            </a:r>
            <a:endParaRPr lang="ru-RU" dirty="0"/>
          </a:p>
        </p:txBody>
      </p:sp>
      <p:pic>
        <p:nvPicPr>
          <p:cNvPr id="3074" name="Picture 2" descr="http://izhig.ru/nagrudnye-znaki-svs/image/znak-voinu-internatsionalist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86124"/>
            <a:ext cx="2000264" cy="308249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chelznak.ru/upload/shop_1/1/7/8/item_1784/shop_items_catalog_image1784.jpg"/>
          <p:cNvPicPr/>
          <p:nvPr/>
        </p:nvPicPr>
        <p:blipFill>
          <a:blip r:embed="rId3" cstate="print"/>
          <a:srcRect l="4040" b="5289"/>
          <a:stretch>
            <a:fillRect/>
          </a:stretch>
        </p:blipFill>
        <p:spPr bwMode="auto">
          <a:xfrm>
            <a:off x="6500826" y="3571876"/>
            <a:ext cx="2214610" cy="292895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:\31.jpeg"/>
          <p:cNvPicPr/>
          <p:nvPr/>
        </p:nvPicPr>
        <p:blipFill>
          <a:blip r:embed="rId4" cstate="print"/>
          <a:srcRect l="24901" b="62446"/>
          <a:stretch>
            <a:fillRect/>
          </a:stretch>
        </p:blipFill>
        <p:spPr bwMode="auto">
          <a:xfrm rot="10800000">
            <a:off x="5286380" y="1214422"/>
            <a:ext cx="3619500" cy="248602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63640981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364098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НАРО_ФОМИНСК - копия\DSC0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3726414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71800" y="404664"/>
            <a:ext cx="4448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Мой брат - Роман</a:t>
            </a:r>
            <a:endParaRPr lang="ru-RU" sz="44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02225" y="1916832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11 декабря 2014 года призван в ряды Вооружённых сил Российской Армии .</a:t>
            </a:r>
          </a:p>
          <a:p>
            <a:pPr>
              <a:buNone/>
            </a:pPr>
            <a:r>
              <a:rPr lang="ru-RU" dirty="0" smtClean="0"/>
              <a:t> 	Проходит службу ВШП -190 Северо-Восточного военного округа.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622619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Выводы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dirty="0" smtClean="0"/>
              <a:t>моей семье есть участники Великой Отечественной войны и Афганской войны. Я буду всегда помнить и гордиться своим бесстрашными родственниками, учиться у них любви к Родине, смелости, упорству, трудолюбию. 				В память об участниках Великой Отечественной войны я изготовил </a:t>
            </a:r>
            <a:r>
              <a:rPr lang="ru-RU" sz="2400" dirty="0" err="1" smtClean="0"/>
              <a:t>штендеры</a:t>
            </a:r>
            <a:r>
              <a:rPr lang="ru-RU" sz="2400" dirty="0" smtClean="0"/>
              <a:t>, пополнил странички классного альбома «Я горжусь своим прадедом». 					</a:t>
            </a:r>
            <a:r>
              <a:rPr lang="ru-RU" sz="2400" b="1" dirty="0" smtClean="0"/>
              <a:t>Гипотеза: </a:t>
            </a:r>
            <a:r>
              <a:rPr lang="ru-RU" sz="2400" dirty="0" smtClean="0"/>
              <a:t>«Живут ли герои рядом?», - доказана. Герои рядом. Они живут совсем близко: в нашей семье,  в наших сердцах.</a:t>
            </a:r>
            <a:r>
              <a:rPr lang="ru-RU" sz="2400" b="1" dirty="0" smtClean="0"/>
              <a:t> </a:t>
            </a:r>
            <a:endParaRPr lang="ru-RU" sz="2400" dirty="0"/>
          </a:p>
        </p:txBody>
      </p:sp>
      <p:pic>
        <p:nvPicPr>
          <p:cNvPr id="4" name="Picture 5" descr="6364098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857232"/>
            <a:ext cx="6829444" cy="479743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Список использованных источников:</a:t>
            </a:r>
            <a:br>
              <a:rPr lang="ru-RU" sz="2700" b="1" dirty="0" smtClean="0"/>
            </a:br>
            <a:r>
              <a:rPr lang="ru-RU" sz="2700" dirty="0" smtClean="0"/>
              <a:t>Газета «Вперёд», 1968 г.</a:t>
            </a:r>
            <a:br>
              <a:rPr lang="ru-RU" sz="2700" dirty="0" smtClean="0"/>
            </a:br>
            <a:r>
              <a:rPr lang="ru-RU" sz="2700" dirty="0" smtClean="0"/>
              <a:t>Книга памяти </a:t>
            </a:r>
            <a:r>
              <a:rPr lang="ru-RU" sz="2700" dirty="0" err="1" smtClean="0"/>
              <a:t>Оршанского</a:t>
            </a:r>
            <a:r>
              <a:rPr lang="ru-RU" sz="2700" dirty="0" smtClean="0"/>
              <a:t> района</a:t>
            </a:r>
            <a:br>
              <a:rPr lang="ru-RU" sz="2700" dirty="0" smtClean="0"/>
            </a:br>
            <a:r>
              <a:rPr lang="ru-RU" sz="2700" dirty="0" smtClean="0"/>
              <a:t>Орденская книжка</a:t>
            </a:r>
            <a:br>
              <a:rPr lang="ru-RU" sz="2700" dirty="0" smtClean="0"/>
            </a:br>
            <a:r>
              <a:rPr lang="ru-RU" sz="2700" dirty="0" smtClean="0"/>
              <a:t>Удостоверения к юбилейным медалям</a:t>
            </a:r>
            <a:br>
              <a:rPr lang="ru-RU" sz="2700" dirty="0" smtClean="0"/>
            </a:br>
            <a:r>
              <a:rPr lang="ru-RU" sz="2700" dirty="0" smtClean="0"/>
              <a:t>Фотографии из семейного архива Ефремова Сергея Сергеевича</a:t>
            </a:r>
            <a:br>
              <a:rPr lang="ru-RU" sz="2700" dirty="0" smtClean="0"/>
            </a:br>
            <a:r>
              <a:rPr lang="ru-RU" sz="2700" dirty="0" smtClean="0"/>
              <a:t>http://www.obd-memorial.ru/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6364098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et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09" y="5517232"/>
            <a:ext cx="222179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71480"/>
            <a:ext cx="6786610" cy="5857916"/>
          </a:xfrm>
        </p:spPr>
        <p:txBody>
          <a:bodyPr>
            <a:norm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узнать, как война коснулась моей семьи.</a:t>
            </a:r>
            <a:r>
              <a:rPr lang="ru-RU" b="1" dirty="0"/>
              <a:t> </a:t>
            </a:r>
            <a:endParaRPr lang="ru-RU" dirty="0"/>
          </a:p>
          <a:p>
            <a:pPr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Изучение документальные источники об истории моей семьи;</a:t>
            </a:r>
          </a:p>
          <a:p>
            <a:pPr lvl="0"/>
            <a:r>
              <a:rPr lang="ru-RU" dirty="0"/>
              <a:t>Определение роли моей семьи в истории войны;</a:t>
            </a:r>
          </a:p>
          <a:p>
            <a:pPr lvl="0"/>
            <a:r>
              <a:rPr lang="ru-RU" dirty="0"/>
              <a:t>Сохранение памяти о моих </a:t>
            </a:r>
            <a:r>
              <a:rPr lang="ru-RU" dirty="0" smtClean="0"/>
              <a:t>родственниках.</a:t>
            </a:r>
            <a:endParaRPr lang="ru-RU" dirty="0"/>
          </a:p>
          <a:p>
            <a:pPr lvl="0">
              <a:buNone/>
            </a:pPr>
            <a:r>
              <a:rPr lang="ru-RU" b="1" dirty="0" smtClean="0"/>
              <a:t>Гипотеза: </a:t>
            </a:r>
            <a:r>
              <a:rPr lang="ru-RU" dirty="0" smtClean="0"/>
              <a:t>Живут ли герои рядом?</a:t>
            </a:r>
            <a:endParaRPr lang="ru-RU" b="1" dirty="0"/>
          </a:p>
        </p:txBody>
      </p:sp>
      <p:pic>
        <p:nvPicPr>
          <p:cNvPr id="5" name="Picture 5" descr="6364098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et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05" y="5885038"/>
            <a:ext cx="1657675" cy="100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20652">
            <a:off x="988256" y="2509825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5" descr="6364098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et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74446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857232"/>
            <a:ext cx="7115196" cy="5268931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Актуальность</a:t>
            </a:r>
            <a:r>
              <a:rPr lang="ru-RU" dirty="0"/>
              <a:t> </a:t>
            </a:r>
            <a:r>
              <a:rPr lang="ru-RU" b="1" dirty="0"/>
              <a:t>исследования</a:t>
            </a:r>
            <a:r>
              <a:rPr lang="ru-RU" dirty="0"/>
              <a:t>: Наши деды и прадеды отстояли мир, мы должны сохранить его и помнить тех, кто отстоял мир на земле, подарил нам счастливое детство. </a:t>
            </a:r>
            <a:endParaRPr lang="ru-RU" dirty="0" smtClean="0"/>
          </a:p>
          <a:p>
            <a:pPr algn="just"/>
            <a:r>
              <a:rPr lang="ru-RU" b="1" dirty="0" smtClean="0"/>
              <a:t>Продукт </a:t>
            </a:r>
            <a:r>
              <a:rPr lang="ru-RU" b="1" dirty="0"/>
              <a:t>исследования: </a:t>
            </a:r>
            <a:r>
              <a:rPr lang="ru-RU" dirty="0" smtClean="0"/>
              <a:t>презентация, странички в классном альбоме «Я горжусь своим прадедом», </a:t>
            </a:r>
            <a:r>
              <a:rPr lang="ru-RU" dirty="0" err="1" smtClean="0"/>
              <a:t>штендеры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5" descr="6364098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et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85" y="5157192"/>
            <a:ext cx="281841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142984"/>
            <a:ext cx="6686568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Объект исследования: </a:t>
            </a:r>
            <a:r>
              <a:rPr lang="ru-RU" dirty="0" smtClean="0"/>
              <a:t>биография прадедушек, участников Великой Отечественной войны,  папы, участника Афганской войны их награды. 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Методы </a:t>
            </a:r>
            <a:r>
              <a:rPr lang="ru-RU" dirty="0" smtClean="0"/>
              <a:t>исследования: изучение и анализ семейных фото и документальных источников и Интернет-ресурсов, воспоминания бабушки и дедушки о Великой Отечественной войне, папы об Афганской войне.  </a:t>
            </a:r>
          </a:p>
          <a:p>
            <a:endParaRPr lang="ru-RU" dirty="0"/>
          </a:p>
        </p:txBody>
      </p:sp>
      <p:pic>
        <p:nvPicPr>
          <p:cNvPr id="5" name="Picture 5" descr="6364098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et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85" y="5157192"/>
            <a:ext cx="281841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5479"/>
          <a:stretch>
            <a:fillRect/>
          </a:stretch>
        </p:blipFill>
        <p:spPr bwMode="auto">
          <a:xfrm>
            <a:off x="928662" y="857232"/>
            <a:ext cx="7429552" cy="492922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5" descr="6364098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92948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Так началась Великая Отечественная война…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22 июня 1941года, когда советские люди спали мирным сном, фашистская Германия напала на Советский Союз. В </a:t>
            </a:r>
            <a:r>
              <a:rPr lang="ru-RU" dirty="0" err="1" smtClean="0"/>
              <a:t>Йошкар</a:t>
            </a:r>
            <a:r>
              <a:rPr lang="ru-RU" dirty="0" smtClean="0"/>
              <a:t> – Оле в этот день шёл праздник. По радио сообщили, что началась война. Весь советский народ, в том числе и уроженцы Марийской АССР,  встал на защиту своей страны.</a:t>
            </a:r>
          </a:p>
          <a:p>
            <a:endParaRPr lang="ru-RU" dirty="0"/>
          </a:p>
        </p:txBody>
      </p:sp>
      <p:pic>
        <p:nvPicPr>
          <p:cNvPr id="13314" name="Picture 2" descr="http://www.gg12.ru/photos/2012/37/istoria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3325191" cy="2500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Скругленный прямоугольник 6"/>
          <p:cNvSpPr/>
          <p:nvPr/>
        </p:nvSpPr>
        <p:spPr>
          <a:xfrm>
            <a:off x="2071670" y="4857760"/>
            <a:ext cx="3071834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празднике </a:t>
            </a:r>
            <a:endParaRPr lang="ru-RU" b="1" dirty="0"/>
          </a:p>
        </p:txBody>
      </p:sp>
      <p:pic>
        <p:nvPicPr>
          <p:cNvPr id="8" name="Picture 5" descr="6364098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2000" b="1" dirty="0"/>
              <a:t>След великой Отечественной войны в моей семье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9" name="Содержимое 8" descr="G:\удотов\07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5216" r="8445" b="49766"/>
          <a:stretch>
            <a:fillRect/>
          </a:stretch>
        </p:blipFill>
        <p:spPr bwMode="auto">
          <a:xfrm rot="10800000">
            <a:off x="5500694" y="1428736"/>
            <a:ext cx="2914454" cy="421484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71604" y="1142984"/>
            <a:ext cx="35718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Иван Иванович родился 31 января 1924 года. До войны Ваня закончил 7 классов </a:t>
            </a:r>
            <a:r>
              <a:rPr lang="ru-RU" sz="2000" dirty="0" err="1" smtClean="0"/>
              <a:t>Оршанской</a:t>
            </a:r>
            <a:r>
              <a:rPr lang="ru-RU" sz="2000" dirty="0" smtClean="0"/>
              <a:t> школы и  поступил в РКШ, а потом  работал счетоводом в колхозе «Первое мая». </a:t>
            </a:r>
          </a:p>
          <a:p>
            <a:pPr algn="just"/>
            <a:r>
              <a:rPr lang="ru-RU" sz="2000" dirty="0" smtClean="0"/>
              <a:t>	На Великую Отечественную войну был призван 20 августа 1942 году. </a:t>
            </a:r>
            <a:r>
              <a:rPr lang="ru-RU" sz="2000" dirty="0" err="1" smtClean="0"/>
              <a:t>Учебку</a:t>
            </a:r>
            <a:r>
              <a:rPr lang="ru-RU" sz="2000" dirty="0" smtClean="0"/>
              <a:t> проходил в Сурке  МАССР, писарем. </a:t>
            </a:r>
          </a:p>
          <a:p>
            <a:pPr algn="just"/>
            <a:r>
              <a:rPr lang="ru-RU" sz="2000" dirty="0" smtClean="0"/>
              <a:t>	На фронт отправлен зимой 1943 года. Погиб 18 июля 1943 года.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5786454"/>
            <a:ext cx="300039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Кудрявцев Иван Иванович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(1924 – 1943)</a:t>
            </a:r>
          </a:p>
          <a:p>
            <a:pPr algn="ctr"/>
            <a:endParaRPr lang="ru-RU" dirty="0"/>
          </a:p>
        </p:txBody>
      </p:sp>
      <p:pic>
        <p:nvPicPr>
          <p:cNvPr id="8" name="Picture 5" descr="6364098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img-fotki.yandex.ru/get/6209/130884706.12/0_6f50b_dd4d0a61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34" y="4387965"/>
            <a:ext cx="2785835" cy="13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084168" y="1014655"/>
            <a:ext cx="2900354" cy="50720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     Дата гибели подтвердилась архивными данными.</a:t>
            </a:r>
          </a:p>
          <a:p>
            <a:pPr algn="just">
              <a:buNone/>
            </a:pPr>
            <a:r>
              <a:rPr lang="ru-RU" dirty="0" smtClean="0"/>
              <a:t>     Имя Ивана </a:t>
            </a:r>
            <a:r>
              <a:rPr lang="ru-RU" dirty="0"/>
              <a:t>И</a:t>
            </a:r>
            <a:r>
              <a:rPr lang="ru-RU" dirty="0" smtClean="0"/>
              <a:t>вановича </a:t>
            </a:r>
            <a:r>
              <a:rPr lang="ru-RU" dirty="0"/>
              <a:t>К</a:t>
            </a:r>
            <a:r>
              <a:rPr lang="ru-RU" dirty="0" smtClean="0"/>
              <a:t>удрявцева внесено в Книгу памяти </a:t>
            </a:r>
            <a:r>
              <a:rPr lang="ru-RU" dirty="0" err="1" smtClean="0"/>
              <a:t>Оршанского</a:t>
            </a:r>
            <a:r>
              <a:rPr lang="ru-RU" dirty="0" smtClean="0"/>
              <a:t> района.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726" t="3563" r="2672" b="4677"/>
          <a:stretch>
            <a:fillRect/>
          </a:stretch>
        </p:blipFill>
        <p:spPr bwMode="auto">
          <a:xfrm>
            <a:off x="1357290" y="357166"/>
            <a:ext cx="2214578" cy="292895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G:\удотов\ке.jpe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18279" t="9463" r="3314" b="8878"/>
          <a:stretch>
            <a:fillRect/>
          </a:stretch>
        </p:blipFill>
        <p:spPr bwMode="auto">
          <a:xfrm>
            <a:off x="3071802" y="4357694"/>
            <a:ext cx="1214446" cy="150019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14414" y="3429000"/>
            <a:ext cx="2286016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Архивные данные ОБД «МЕМОРИАЛ»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74" y="6000768"/>
            <a:ext cx="2286016" cy="6429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Книга памяти </a:t>
            </a:r>
            <a:r>
              <a:rPr lang="ru-RU" b="1" dirty="0" err="1" smtClean="0"/>
              <a:t>Оршанского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28604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Память</a:t>
            </a:r>
            <a:endParaRPr lang="ru-RU" sz="4000" b="1" dirty="0"/>
          </a:p>
        </p:txBody>
      </p:sp>
      <p:pic>
        <p:nvPicPr>
          <p:cNvPr id="1027" name="Picture 3" descr="G:\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142984"/>
            <a:ext cx="2228908" cy="250033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857620" y="3786190"/>
            <a:ext cx="2571768" cy="500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Справка ВК РМЭ ПО </a:t>
            </a:r>
            <a:r>
              <a:rPr lang="ru-RU" b="1" dirty="0" err="1" smtClean="0"/>
              <a:t>Оршанскому</a:t>
            </a:r>
            <a:r>
              <a:rPr lang="ru-RU" b="1" dirty="0" smtClean="0"/>
              <a:t> району</a:t>
            </a:r>
            <a:endParaRPr lang="ru-RU" b="1" dirty="0"/>
          </a:p>
        </p:txBody>
      </p:sp>
      <p:pic>
        <p:nvPicPr>
          <p:cNvPr id="15" name="Picture 5" descr="63640981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getf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50225"/>
            <a:ext cx="1835696" cy="110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Прадедушка герой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43042" y="1643050"/>
            <a:ext cx="407196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Сергей Яковлевич родился в д. Малая Орша в 1914 году. До войны работал сапожником в </a:t>
            </a:r>
            <a:r>
              <a:rPr lang="ru-RU" dirty="0" err="1" smtClean="0"/>
              <a:t>Оршанской</a:t>
            </a:r>
            <a:r>
              <a:rPr lang="ru-RU" dirty="0" smtClean="0"/>
              <a:t> артели. На фронт призван 12 сентября 1941 года. Дома остались мать, жена и четверо детей. </a:t>
            </a:r>
            <a:endParaRPr lang="ru-RU" dirty="0"/>
          </a:p>
        </p:txBody>
      </p:sp>
      <p:pic>
        <p:nvPicPr>
          <p:cNvPr id="7" name="Содержимое 6" descr="G:\удотов\87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77926" t="1752" r="9888" b="85514"/>
          <a:stretch>
            <a:fillRect/>
          </a:stretch>
        </p:blipFill>
        <p:spPr bwMode="auto">
          <a:xfrm>
            <a:off x="6143636" y="1268760"/>
            <a:ext cx="2357454" cy="292895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143636" y="5694250"/>
            <a:ext cx="2428892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Ефремов Сергей Яковлевич</a:t>
            </a:r>
          </a:p>
          <a:p>
            <a:pPr algn="ctr"/>
            <a:r>
              <a:rPr lang="ru-RU" b="1" dirty="0" smtClean="0"/>
              <a:t>(1914- 1978)</a:t>
            </a:r>
            <a:endParaRPr lang="ru-RU" b="1" dirty="0"/>
          </a:p>
        </p:txBody>
      </p:sp>
      <p:pic>
        <p:nvPicPr>
          <p:cNvPr id="12" name="Picture 5" descr="63640981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629" y="2749810"/>
            <a:ext cx="710140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img-fotki.yandex.ru/get/6209/130884706.12/0_6f50b_dd4d0a61_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2381251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427</Words>
  <Application>Microsoft Office PowerPoint</Application>
  <PresentationFormat>Экран (4:3)</PresentationFormat>
  <Paragraphs>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Война в истории моей семьи Исследовательская работа</vt:lpstr>
      <vt:lpstr>Слайд 2</vt:lpstr>
      <vt:lpstr>Слайд 3</vt:lpstr>
      <vt:lpstr>Слайд 4</vt:lpstr>
      <vt:lpstr>Слайд 5</vt:lpstr>
      <vt:lpstr>Так началась Великая Отечественная война…</vt:lpstr>
      <vt:lpstr>След великой Отечественной войны в моей семье  </vt:lpstr>
      <vt:lpstr>Слайд 8</vt:lpstr>
      <vt:lpstr>Прадедушка герой</vt:lpstr>
      <vt:lpstr>Участие в боевых действиях</vt:lpstr>
      <vt:lpstr>Калининский фронт</vt:lpstr>
      <vt:lpstr>Награда за героические сутки на берегу Волги</vt:lpstr>
      <vt:lpstr>Награды прадеда</vt:lpstr>
      <vt:lpstr>После войны</vt:lpstr>
      <vt:lpstr>Дядя– участник афганской войны</vt:lpstr>
      <vt:lpstr>Награды</vt:lpstr>
      <vt:lpstr>Слайд 17</vt:lpstr>
      <vt:lpstr>Выводы  В моей семье есть участники Великой Отечественной войны и Афганской войны. Я буду всегда помнить и гордиться своим бесстрашными родственниками, учиться у них любви к Родине, смелости, упорству, трудолюбию.     В память об участниках Великой Отечественной войны я изготовил штендеры, пополнил странички классного альбома «Я горжусь своим прадедом».      Гипотеза: «Живут ли герои рядом?», - доказана. Герои рядом. Они живут совсем близко: в нашей семье,  в наших сердцах. </vt:lpstr>
      <vt:lpstr> Список использованных источников: Газета «Вперёд», 1968 г. Книга памяти Оршанского района Орденская книжка Удостоверения к юбилейным медалям Фотографии из семейного архива Ефремова Сергея Сергеевича http://www.obd-memorial.ru/ 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в истории моей семьи</dc:title>
  <dc:creator>Пользователь</dc:creator>
  <cp:lastModifiedBy>User</cp:lastModifiedBy>
  <cp:revision>73</cp:revision>
  <dcterms:created xsi:type="dcterms:W3CDTF">2014-04-08T17:44:17Z</dcterms:created>
  <dcterms:modified xsi:type="dcterms:W3CDTF">2021-01-21T19:12:25Z</dcterms:modified>
</cp:coreProperties>
</file>